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9"/>
  </p:notesMasterIdLst>
  <p:handoutMasterIdLst>
    <p:handoutMasterId r:id="rId20"/>
  </p:handoutMasterIdLst>
  <p:sldIdLst>
    <p:sldId id="464" r:id="rId5"/>
    <p:sldId id="417" r:id="rId6"/>
    <p:sldId id="419" r:id="rId7"/>
    <p:sldId id="421" r:id="rId8"/>
    <p:sldId id="391" r:id="rId9"/>
    <p:sldId id="386" r:id="rId10"/>
    <p:sldId id="468" r:id="rId11"/>
    <p:sldId id="426" r:id="rId12"/>
    <p:sldId id="425" r:id="rId13"/>
    <p:sldId id="470" r:id="rId14"/>
    <p:sldId id="418" r:id="rId15"/>
    <p:sldId id="363" r:id="rId16"/>
    <p:sldId id="471" r:id="rId17"/>
    <p:sldId id="277" r:id="rId18"/>
  </p:sldIdLst>
  <p:sldSz cx="12192000" cy="6858000"/>
  <p:notesSz cx="7010400" cy="11125200"/>
  <p:embeddedFontLst>
    <p:embeddedFont>
      <p:font typeface="Verdana" panose="020B0604030504040204" pitchFamily="34" charset="0"/>
      <p:regular r:id="rId21"/>
      <p:bold r:id="rId22"/>
      <p:italic r:id="rId23"/>
      <p:boldItalic r:id="rId24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B52156-D9E5-4B88-A6C6-48E98C4F457E}" v="4" dt="2025-10-06T10:58:07.3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a Perez Saldias" userId="a3527ccd-37e3-4f16-be7f-2612c8988ec8" providerId="ADAL" clId="{1BCBFE0C-D75B-40B8-B514-2CBABBFA050E}"/>
    <pc:docChg chg="undo custSel delSld modSld">
      <pc:chgData name="Lorena Perez Saldias" userId="a3527ccd-37e3-4f16-be7f-2612c8988ec8" providerId="ADAL" clId="{1BCBFE0C-D75B-40B8-B514-2CBABBFA050E}" dt="2025-10-06T10:58:53.917" v="187" actId="1076"/>
      <pc:docMkLst>
        <pc:docMk/>
      </pc:docMkLst>
      <pc:sldChg chg="modSp mod">
        <pc:chgData name="Lorena Perez Saldias" userId="a3527ccd-37e3-4f16-be7f-2612c8988ec8" providerId="ADAL" clId="{1BCBFE0C-D75B-40B8-B514-2CBABBFA050E}" dt="2025-10-06T10:57:24.163" v="172" actId="20577"/>
        <pc:sldMkLst>
          <pc:docMk/>
          <pc:sldMk cId="4234319627" sldId="394"/>
        </pc:sldMkLst>
        <pc:spChg chg="mod">
          <ac:chgData name="Lorena Perez Saldias" userId="a3527ccd-37e3-4f16-be7f-2612c8988ec8" providerId="ADAL" clId="{1BCBFE0C-D75B-40B8-B514-2CBABBFA050E}" dt="2025-10-06T10:57:24.163" v="172" actId="20577"/>
          <ac:spMkLst>
            <pc:docMk/>
            <pc:sldMk cId="4234319627" sldId="394"/>
            <ac:spMk id="2" creationId="{9E6BA030-B341-8CB9-E4C8-A50225DFC148}"/>
          </ac:spMkLst>
        </pc:spChg>
        <pc:spChg chg="mod">
          <ac:chgData name="Lorena Perez Saldias" userId="a3527ccd-37e3-4f16-be7f-2612c8988ec8" providerId="ADAL" clId="{1BCBFE0C-D75B-40B8-B514-2CBABBFA050E}" dt="2025-10-06T10:56:46.021" v="97" actId="20577"/>
          <ac:spMkLst>
            <pc:docMk/>
            <pc:sldMk cId="4234319627" sldId="394"/>
            <ac:spMk id="6" creationId="{5C5916E6-9D12-DF27-D4A6-383B16AD97DC}"/>
          </ac:spMkLst>
        </pc:spChg>
      </pc:sldChg>
      <pc:sldChg chg="del">
        <pc:chgData name="Lorena Perez Saldias" userId="a3527ccd-37e3-4f16-be7f-2612c8988ec8" providerId="ADAL" clId="{1BCBFE0C-D75B-40B8-B514-2CBABBFA050E}" dt="2025-10-06T10:58:26.423" v="183" actId="47"/>
        <pc:sldMkLst>
          <pc:docMk/>
          <pc:sldMk cId="877789102" sldId="397"/>
        </pc:sldMkLst>
      </pc:sldChg>
      <pc:sldChg chg="del">
        <pc:chgData name="Lorena Perez Saldias" userId="a3527ccd-37e3-4f16-be7f-2612c8988ec8" providerId="ADAL" clId="{1BCBFE0C-D75B-40B8-B514-2CBABBFA050E}" dt="2025-10-06T10:58:18.423" v="181" actId="47"/>
        <pc:sldMkLst>
          <pc:docMk/>
          <pc:sldMk cId="1953542618" sldId="421"/>
        </pc:sldMkLst>
      </pc:sldChg>
      <pc:sldChg chg="addSp delSp modSp mod">
        <pc:chgData name="Lorena Perez Saldias" userId="a3527ccd-37e3-4f16-be7f-2612c8988ec8" providerId="ADAL" clId="{1BCBFE0C-D75B-40B8-B514-2CBABBFA050E}" dt="2025-10-06T10:57:58.164" v="178" actId="478"/>
        <pc:sldMkLst>
          <pc:docMk/>
          <pc:sldMk cId="1646477024" sldId="437"/>
        </pc:sldMkLst>
        <pc:spChg chg="del">
          <ac:chgData name="Lorena Perez Saldias" userId="a3527ccd-37e3-4f16-be7f-2612c8988ec8" providerId="ADAL" clId="{1BCBFE0C-D75B-40B8-B514-2CBABBFA050E}" dt="2025-10-06T10:57:58.164" v="178" actId="478"/>
          <ac:spMkLst>
            <pc:docMk/>
            <pc:sldMk cId="1646477024" sldId="437"/>
            <ac:spMk id="2" creationId="{4ED1141A-8852-1445-68A9-39B8A2955590}"/>
          </ac:spMkLst>
        </pc:spChg>
        <pc:spChg chg="add mod">
          <ac:chgData name="Lorena Perez Saldias" userId="a3527ccd-37e3-4f16-be7f-2612c8988ec8" providerId="ADAL" clId="{1BCBFE0C-D75B-40B8-B514-2CBABBFA050E}" dt="2025-10-06T10:57:54.908" v="177"/>
          <ac:spMkLst>
            <pc:docMk/>
            <pc:sldMk cId="1646477024" sldId="437"/>
            <ac:spMk id="4" creationId="{FF437BFD-6941-6FD4-2A7D-0C39EA3E5618}"/>
          </ac:spMkLst>
        </pc:spChg>
        <pc:spChg chg="add mod">
          <ac:chgData name="Lorena Perez Saldias" userId="a3527ccd-37e3-4f16-be7f-2612c8988ec8" providerId="ADAL" clId="{1BCBFE0C-D75B-40B8-B514-2CBABBFA050E}" dt="2025-10-06T10:57:58.164" v="178" actId="478"/>
          <ac:spMkLst>
            <pc:docMk/>
            <pc:sldMk cId="1646477024" sldId="437"/>
            <ac:spMk id="6" creationId="{AE6A73B9-82F5-E930-CEE4-83B5C1DCF88A}"/>
          </ac:spMkLst>
        </pc:spChg>
      </pc:sldChg>
      <pc:sldChg chg="addSp delSp modSp mod">
        <pc:chgData name="Lorena Perez Saldias" userId="a3527ccd-37e3-4f16-be7f-2612c8988ec8" providerId="ADAL" clId="{1BCBFE0C-D75B-40B8-B514-2CBABBFA050E}" dt="2025-10-06T10:57:49.303" v="176"/>
        <pc:sldMkLst>
          <pc:docMk/>
          <pc:sldMk cId="2967292638" sldId="439"/>
        </pc:sldMkLst>
        <pc:spChg chg="add mod">
          <ac:chgData name="Lorena Perez Saldias" userId="a3527ccd-37e3-4f16-be7f-2612c8988ec8" providerId="ADAL" clId="{1BCBFE0C-D75B-40B8-B514-2CBABBFA050E}" dt="2025-10-06T10:57:49.303" v="176"/>
          <ac:spMkLst>
            <pc:docMk/>
            <pc:sldMk cId="2967292638" sldId="439"/>
            <ac:spMk id="3" creationId="{6075010E-6CE0-DC2A-1AD3-CF0E935014FF}"/>
          </ac:spMkLst>
        </pc:spChg>
        <pc:spChg chg="del">
          <ac:chgData name="Lorena Perez Saldias" userId="a3527ccd-37e3-4f16-be7f-2612c8988ec8" providerId="ADAL" clId="{1BCBFE0C-D75B-40B8-B514-2CBABBFA050E}" dt="2025-10-06T10:57:39.631" v="174" actId="478"/>
          <ac:spMkLst>
            <pc:docMk/>
            <pc:sldMk cId="2967292638" sldId="439"/>
            <ac:spMk id="5" creationId="{2EF48016-B16A-13A3-0EBB-D43548E2A5B1}"/>
          </ac:spMkLst>
        </pc:spChg>
        <pc:picChg chg="del">
          <ac:chgData name="Lorena Perez Saldias" userId="a3527ccd-37e3-4f16-be7f-2612c8988ec8" providerId="ADAL" clId="{1BCBFE0C-D75B-40B8-B514-2CBABBFA050E}" dt="2025-10-06T10:57:41.583" v="175" actId="478"/>
          <ac:picMkLst>
            <pc:docMk/>
            <pc:sldMk cId="2967292638" sldId="439"/>
            <ac:picMk id="4" creationId="{51DDD8FC-AD92-417A-6557-5B5CE9CF0D10}"/>
          </ac:picMkLst>
        </pc:picChg>
        <pc:picChg chg="del">
          <ac:chgData name="Lorena Perez Saldias" userId="a3527ccd-37e3-4f16-be7f-2612c8988ec8" providerId="ADAL" clId="{1BCBFE0C-D75B-40B8-B514-2CBABBFA050E}" dt="2025-10-06T10:57:32.702" v="173" actId="478"/>
          <ac:picMkLst>
            <pc:docMk/>
            <pc:sldMk cId="2967292638" sldId="439"/>
            <ac:picMk id="7" creationId="{652D318D-CA7F-412B-3032-6F2990F1EF9D}"/>
          </ac:picMkLst>
        </pc:picChg>
      </pc:sldChg>
      <pc:sldChg chg="del">
        <pc:chgData name="Lorena Perez Saldias" userId="a3527ccd-37e3-4f16-be7f-2612c8988ec8" providerId="ADAL" clId="{1BCBFE0C-D75B-40B8-B514-2CBABBFA050E}" dt="2025-10-06T10:58:21.273" v="182" actId="47"/>
        <pc:sldMkLst>
          <pc:docMk/>
          <pc:sldMk cId="3258843470" sldId="459"/>
        </pc:sldMkLst>
      </pc:sldChg>
      <pc:sldChg chg="modSp mod">
        <pc:chgData name="Lorena Perez Saldias" userId="a3527ccd-37e3-4f16-be7f-2612c8988ec8" providerId="ADAL" clId="{1BCBFE0C-D75B-40B8-B514-2CBABBFA050E}" dt="2025-10-06T10:58:53.917" v="187" actId="1076"/>
        <pc:sldMkLst>
          <pc:docMk/>
          <pc:sldMk cId="805140776" sldId="464"/>
        </pc:sldMkLst>
        <pc:spChg chg="mod">
          <ac:chgData name="Lorena Perez Saldias" userId="a3527ccd-37e3-4f16-be7f-2612c8988ec8" providerId="ADAL" clId="{1BCBFE0C-D75B-40B8-B514-2CBABBFA050E}" dt="2025-10-06T10:55:57.433" v="59" actId="20577"/>
          <ac:spMkLst>
            <pc:docMk/>
            <pc:sldMk cId="805140776" sldId="464"/>
            <ac:spMk id="6" creationId="{263DBA52-A12D-DCEB-2D4F-565E08A2F1E6}"/>
          </ac:spMkLst>
        </pc:spChg>
        <pc:picChg chg="mod">
          <ac:chgData name="Lorena Perez Saldias" userId="a3527ccd-37e3-4f16-be7f-2612c8988ec8" providerId="ADAL" clId="{1BCBFE0C-D75B-40B8-B514-2CBABBFA050E}" dt="2025-10-06T10:58:53.917" v="187" actId="1076"/>
          <ac:picMkLst>
            <pc:docMk/>
            <pc:sldMk cId="805140776" sldId="464"/>
            <ac:picMk id="3" creationId="{E504DA94-B371-376F-2692-15EE4E465FF3}"/>
          </ac:picMkLst>
        </pc:picChg>
      </pc:sldChg>
      <pc:sldChg chg="addSp delSp modSp mod">
        <pc:chgData name="Lorena Perez Saldias" userId="a3527ccd-37e3-4f16-be7f-2612c8988ec8" providerId="ADAL" clId="{1BCBFE0C-D75B-40B8-B514-2CBABBFA050E}" dt="2025-10-06T10:58:07.310" v="180"/>
        <pc:sldMkLst>
          <pc:docMk/>
          <pc:sldMk cId="3457004557" sldId="465"/>
        </pc:sldMkLst>
        <pc:spChg chg="del">
          <ac:chgData name="Lorena Perez Saldias" userId="a3527ccd-37e3-4f16-be7f-2612c8988ec8" providerId="ADAL" clId="{1BCBFE0C-D75B-40B8-B514-2CBABBFA050E}" dt="2025-10-06T10:58:04.472" v="179" actId="478"/>
          <ac:spMkLst>
            <pc:docMk/>
            <pc:sldMk cId="3457004557" sldId="465"/>
            <ac:spMk id="2" creationId="{BA1CE84B-2C77-6DAC-7277-0A4BA84BCF59}"/>
          </ac:spMkLst>
        </pc:spChg>
        <pc:spChg chg="add del mod">
          <ac:chgData name="Lorena Perez Saldias" userId="a3527ccd-37e3-4f16-be7f-2612c8988ec8" providerId="ADAL" clId="{1BCBFE0C-D75B-40B8-B514-2CBABBFA050E}" dt="2025-10-06T10:58:07.310" v="180"/>
          <ac:spMkLst>
            <pc:docMk/>
            <pc:sldMk cId="3457004557" sldId="465"/>
            <ac:spMk id="5" creationId="{C0F99196-176E-F420-957F-93E4361A5C9A}"/>
          </ac:spMkLst>
        </pc:spChg>
        <pc:spChg chg="add mod">
          <ac:chgData name="Lorena Perez Saldias" userId="a3527ccd-37e3-4f16-be7f-2612c8988ec8" providerId="ADAL" clId="{1BCBFE0C-D75B-40B8-B514-2CBABBFA050E}" dt="2025-10-06T10:58:07.310" v="180"/>
          <ac:spMkLst>
            <pc:docMk/>
            <pc:sldMk cId="3457004557" sldId="465"/>
            <ac:spMk id="6" creationId="{4AB6A92D-6B55-3472-129E-5CA00BA4DB4C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E90125-EADE-4D77-B415-67EAD147BA15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AB9038A7-36FC-4F0F-B431-BC23ED82144B}">
      <dgm:prSet/>
      <dgm:spPr/>
      <dgm:t>
        <a:bodyPr/>
        <a:lstStyle/>
        <a:p>
          <a:r>
            <a:rPr lang="es-ES" b="1" dirty="0"/>
            <a:t>Consolida al Sistema de Reconocimiento y Promoción </a:t>
          </a:r>
          <a:r>
            <a:rPr lang="es-ES" dirty="0"/>
            <a:t>como el único Sistema de Evaluación de la Docencia, inspirado en los principios de transparencia y oportunidad.</a:t>
          </a:r>
          <a:endParaRPr lang="es-CL" dirty="0"/>
        </a:p>
      </dgm:t>
    </dgm:pt>
    <dgm:pt modelId="{218556DF-DA98-4CC4-9EB2-4629C8B30248}" type="parTrans" cxnId="{4B6377EC-0855-4C69-80DB-15CCF15621D9}">
      <dgm:prSet/>
      <dgm:spPr/>
      <dgm:t>
        <a:bodyPr/>
        <a:lstStyle/>
        <a:p>
          <a:endParaRPr lang="es-CL"/>
        </a:p>
      </dgm:t>
    </dgm:pt>
    <dgm:pt modelId="{3FEA4BAB-C2F9-4C50-A3CE-F0F4669055AD}" type="sibTrans" cxnId="{4B6377EC-0855-4C69-80DB-15CCF15621D9}">
      <dgm:prSet/>
      <dgm:spPr/>
      <dgm:t>
        <a:bodyPr/>
        <a:lstStyle/>
        <a:p>
          <a:endParaRPr lang="es-CL"/>
        </a:p>
      </dgm:t>
    </dgm:pt>
    <dgm:pt modelId="{E8F179FD-BFA4-4B97-BC29-E822CEC4C36D}">
      <dgm:prSet/>
      <dgm:spPr/>
      <dgm:t>
        <a:bodyPr/>
        <a:lstStyle/>
        <a:p>
          <a:r>
            <a:rPr lang="es-ES" b="1" dirty="0"/>
            <a:t>Creación de Planes Locales de Formación </a:t>
          </a:r>
          <a:r>
            <a:rPr lang="es-ES" dirty="0"/>
            <a:t>considerando los resultados de los instrumentos de evaluación.</a:t>
          </a:r>
          <a:endParaRPr lang="es-CL" dirty="0"/>
        </a:p>
      </dgm:t>
    </dgm:pt>
    <dgm:pt modelId="{88F90CA5-84F4-4B8C-AA44-4E425CF28E5D}" type="parTrans" cxnId="{2E09984E-8ABA-4330-9798-2729C2AD13E2}">
      <dgm:prSet/>
      <dgm:spPr/>
      <dgm:t>
        <a:bodyPr/>
        <a:lstStyle/>
        <a:p>
          <a:endParaRPr lang="es-CL"/>
        </a:p>
      </dgm:t>
    </dgm:pt>
    <dgm:pt modelId="{628FB831-21C0-4A86-94A6-476677B81995}" type="sibTrans" cxnId="{2E09984E-8ABA-4330-9798-2729C2AD13E2}">
      <dgm:prSet/>
      <dgm:spPr/>
      <dgm:t>
        <a:bodyPr/>
        <a:lstStyle/>
        <a:p>
          <a:endParaRPr lang="es-CL"/>
        </a:p>
      </dgm:t>
    </dgm:pt>
    <dgm:pt modelId="{D4DE7F20-44B3-4484-AB0B-FBC0D526C04F}">
      <dgm:prSet/>
      <dgm:spPr/>
      <dgm:t>
        <a:bodyPr/>
        <a:lstStyle/>
        <a:p>
          <a:r>
            <a:rPr lang="es-ES" b="1" dirty="0"/>
            <a:t>Tiempos no lectivos </a:t>
          </a:r>
          <a:r>
            <a:rPr lang="es-ES" dirty="0"/>
            <a:t>para la preparación de los instrumentos de evaluación y para los procesos de inducción.</a:t>
          </a:r>
          <a:endParaRPr lang="es-CL" dirty="0"/>
        </a:p>
      </dgm:t>
    </dgm:pt>
    <dgm:pt modelId="{2BD73B0B-3EE1-48A2-A570-AFE046EF2E6F}" type="parTrans" cxnId="{F8D53B20-9823-4CA1-A076-7D2B4573BBA2}">
      <dgm:prSet/>
      <dgm:spPr/>
      <dgm:t>
        <a:bodyPr/>
        <a:lstStyle/>
        <a:p>
          <a:endParaRPr lang="es-CL"/>
        </a:p>
      </dgm:t>
    </dgm:pt>
    <dgm:pt modelId="{76659940-B762-4828-BA9B-999FCEC45679}" type="sibTrans" cxnId="{F8D53B20-9823-4CA1-A076-7D2B4573BBA2}">
      <dgm:prSet/>
      <dgm:spPr/>
      <dgm:t>
        <a:bodyPr/>
        <a:lstStyle/>
        <a:p>
          <a:endParaRPr lang="es-CL"/>
        </a:p>
      </dgm:t>
    </dgm:pt>
    <dgm:pt modelId="{6DD57C9F-61AF-4428-A37C-629E4C464A2E}">
      <dgm:prSet/>
      <dgm:spPr/>
      <dgm:t>
        <a:bodyPr/>
        <a:lstStyle/>
        <a:p>
          <a:r>
            <a:rPr lang="es-ES" b="1" dirty="0"/>
            <a:t>Proyectos de Participación Activa de la RMM </a:t>
          </a:r>
          <a:r>
            <a:rPr lang="es-ES" dirty="0"/>
            <a:t>con foco en el desarrollo de capacidades y en la progresión profesional.</a:t>
          </a:r>
          <a:endParaRPr lang="es-CL" dirty="0"/>
        </a:p>
      </dgm:t>
    </dgm:pt>
    <dgm:pt modelId="{160948D9-5803-4A69-9E44-057395ACBA68}" type="parTrans" cxnId="{B84B8D84-F334-4E7F-82D1-83C2BDB357FA}">
      <dgm:prSet/>
      <dgm:spPr/>
      <dgm:t>
        <a:bodyPr/>
        <a:lstStyle/>
        <a:p>
          <a:endParaRPr lang="es-CL"/>
        </a:p>
      </dgm:t>
    </dgm:pt>
    <dgm:pt modelId="{075E0238-DB62-4E50-AE8E-5C1D54574DFB}" type="sibTrans" cxnId="{B84B8D84-F334-4E7F-82D1-83C2BDB357FA}">
      <dgm:prSet/>
      <dgm:spPr/>
      <dgm:t>
        <a:bodyPr/>
        <a:lstStyle/>
        <a:p>
          <a:endParaRPr lang="es-CL"/>
        </a:p>
      </dgm:t>
    </dgm:pt>
    <dgm:pt modelId="{1EFED79A-73DA-471E-9308-A815B2DCA1F7}">
      <dgm:prSet/>
      <dgm:spPr/>
      <dgm:t>
        <a:bodyPr/>
        <a:lstStyle/>
        <a:p>
          <a:r>
            <a:rPr lang="es-ES" b="1" dirty="0"/>
            <a:t>Ciclo de Profundización Didáctico </a:t>
          </a:r>
          <a:r>
            <a:rPr lang="es-ES" dirty="0"/>
            <a:t>de 4 años, para promover la mejora continua en docentes y educadores/as de tramos superiores.</a:t>
          </a:r>
          <a:endParaRPr lang="es-CL" dirty="0"/>
        </a:p>
      </dgm:t>
    </dgm:pt>
    <dgm:pt modelId="{33D84FB3-C4E5-408E-90F4-17EDC81EE76C}" type="parTrans" cxnId="{22E0D62E-CA1A-49D7-8D73-593066AB1EC1}">
      <dgm:prSet/>
      <dgm:spPr/>
      <dgm:t>
        <a:bodyPr/>
        <a:lstStyle/>
        <a:p>
          <a:endParaRPr lang="es-CL"/>
        </a:p>
      </dgm:t>
    </dgm:pt>
    <dgm:pt modelId="{E0D2BD0D-C38C-4A1A-A1D3-A98B55DE8583}" type="sibTrans" cxnId="{22E0D62E-CA1A-49D7-8D73-593066AB1EC1}">
      <dgm:prSet/>
      <dgm:spPr/>
      <dgm:t>
        <a:bodyPr/>
        <a:lstStyle/>
        <a:p>
          <a:endParaRPr lang="es-CL"/>
        </a:p>
      </dgm:t>
    </dgm:pt>
    <dgm:pt modelId="{6AA3BA6F-BD09-4D0F-A41B-AFA059C9D2A0}" type="pres">
      <dgm:prSet presAssocID="{EEE90125-EADE-4D77-B415-67EAD147BA15}" presName="diagram" presStyleCnt="0">
        <dgm:presLayoutVars>
          <dgm:dir/>
          <dgm:resizeHandles val="exact"/>
        </dgm:presLayoutVars>
      </dgm:prSet>
      <dgm:spPr/>
    </dgm:pt>
    <dgm:pt modelId="{29B60146-5634-4CE2-8D56-B0B28EE573A8}" type="pres">
      <dgm:prSet presAssocID="{AB9038A7-36FC-4F0F-B431-BC23ED82144B}" presName="node" presStyleLbl="node1" presStyleIdx="0" presStyleCnt="5">
        <dgm:presLayoutVars>
          <dgm:bulletEnabled val="1"/>
        </dgm:presLayoutVars>
      </dgm:prSet>
      <dgm:spPr/>
    </dgm:pt>
    <dgm:pt modelId="{1C0DF530-3561-4EA9-9502-B0264669042D}" type="pres">
      <dgm:prSet presAssocID="{3FEA4BAB-C2F9-4C50-A3CE-F0F4669055AD}" presName="sibTrans" presStyleCnt="0"/>
      <dgm:spPr/>
    </dgm:pt>
    <dgm:pt modelId="{42271BF5-4EFC-4378-881D-FDC93F5EEE8F}" type="pres">
      <dgm:prSet presAssocID="{E8F179FD-BFA4-4B97-BC29-E822CEC4C36D}" presName="node" presStyleLbl="node1" presStyleIdx="1" presStyleCnt="5">
        <dgm:presLayoutVars>
          <dgm:bulletEnabled val="1"/>
        </dgm:presLayoutVars>
      </dgm:prSet>
      <dgm:spPr/>
    </dgm:pt>
    <dgm:pt modelId="{686D96D9-854D-4276-AC30-1CD1B8700F36}" type="pres">
      <dgm:prSet presAssocID="{628FB831-21C0-4A86-94A6-476677B81995}" presName="sibTrans" presStyleCnt="0"/>
      <dgm:spPr/>
    </dgm:pt>
    <dgm:pt modelId="{E43B0D3E-6DEB-4001-8119-3DD03756D88A}" type="pres">
      <dgm:prSet presAssocID="{D4DE7F20-44B3-4484-AB0B-FBC0D526C04F}" presName="node" presStyleLbl="node1" presStyleIdx="2" presStyleCnt="5">
        <dgm:presLayoutVars>
          <dgm:bulletEnabled val="1"/>
        </dgm:presLayoutVars>
      </dgm:prSet>
      <dgm:spPr/>
    </dgm:pt>
    <dgm:pt modelId="{44D6CE09-483A-4762-9338-AA09F3DE6B9B}" type="pres">
      <dgm:prSet presAssocID="{76659940-B762-4828-BA9B-999FCEC45679}" presName="sibTrans" presStyleCnt="0"/>
      <dgm:spPr/>
    </dgm:pt>
    <dgm:pt modelId="{7B21C60D-6C8A-4569-B70C-5E881CED6766}" type="pres">
      <dgm:prSet presAssocID="{6DD57C9F-61AF-4428-A37C-629E4C464A2E}" presName="node" presStyleLbl="node1" presStyleIdx="3" presStyleCnt="5">
        <dgm:presLayoutVars>
          <dgm:bulletEnabled val="1"/>
        </dgm:presLayoutVars>
      </dgm:prSet>
      <dgm:spPr/>
    </dgm:pt>
    <dgm:pt modelId="{110B3FA3-3311-4528-80A4-46C0E21FCBA0}" type="pres">
      <dgm:prSet presAssocID="{075E0238-DB62-4E50-AE8E-5C1D54574DFB}" presName="sibTrans" presStyleCnt="0"/>
      <dgm:spPr/>
    </dgm:pt>
    <dgm:pt modelId="{55F5F221-5E6B-4069-BA3E-60E1B4F0628B}" type="pres">
      <dgm:prSet presAssocID="{1EFED79A-73DA-471E-9308-A815B2DCA1F7}" presName="node" presStyleLbl="node1" presStyleIdx="4" presStyleCnt="5">
        <dgm:presLayoutVars>
          <dgm:bulletEnabled val="1"/>
        </dgm:presLayoutVars>
      </dgm:prSet>
      <dgm:spPr/>
    </dgm:pt>
  </dgm:ptLst>
  <dgm:cxnLst>
    <dgm:cxn modelId="{A9127A0B-D0FC-49D8-976B-0490EE24A471}" type="presOf" srcId="{6DD57C9F-61AF-4428-A37C-629E4C464A2E}" destId="{7B21C60D-6C8A-4569-B70C-5E881CED6766}" srcOrd="0" destOrd="0" presId="urn:microsoft.com/office/officeart/2005/8/layout/default"/>
    <dgm:cxn modelId="{F8D53B20-9823-4CA1-A076-7D2B4573BBA2}" srcId="{EEE90125-EADE-4D77-B415-67EAD147BA15}" destId="{D4DE7F20-44B3-4484-AB0B-FBC0D526C04F}" srcOrd="2" destOrd="0" parTransId="{2BD73B0B-3EE1-48A2-A570-AFE046EF2E6F}" sibTransId="{76659940-B762-4828-BA9B-999FCEC45679}"/>
    <dgm:cxn modelId="{DE266F29-919E-49B9-9A3F-BFAEF6A7AB78}" type="presOf" srcId="{1EFED79A-73DA-471E-9308-A815B2DCA1F7}" destId="{55F5F221-5E6B-4069-BA3E-60E1B4F0628B}" srcOrd="0" destOrd="0" presId="urn:microsoft.com/office/officeart/2005/8/layout/default"/>
    <dgm:cxn modelId="{22E0D62E-CA1A-49D7-8D73-593066AB1EC1}" srcId="{EEE90125-EADE-4D77-B415-67EAD147BA15}" destId="{1EFED79A-73DA-471E-9308-A815B2DCA1F7}" srcOrd="4" destOrd="0" parTransId="{33D84FB3-C4E5-408E-90F4-17EDC81EE76C}" sibTransId="{E0D2BD0D-C38C-4A1A-A1D3-A98B55DE8583}"/>
    <dgm:cxn modelId="{2E09984E-8ABA-4330-9798-2729C2AD13E2}" srcId="{EEE90125-EADE-4D77-B415-67EAD147BA15}" destId="{E8F179FD-BFA4-4B97-BC29-E822CEC4C36D}" srcOrd="1" destOrd="0" parTransId="{88F90CA5-84F4-4B8C-AA44-4E425CF28E5D}" sibTransId="{628FB831-21C0-4A86-94A6-476677B81995}"/>
    <dgm:cxn modelId="{A7880978-23C3-4986-8973-20CC78307FE6}" type="presOf" srcId="{D4DE7F20-44B3-4484-AB0B-FBC0D526C04F}" destId="{E43B0D3E-6DEB-4001-8119-3DD03756D88A}" srcOrd="0" destOrd="0" presId="urn:microsoft.com/office/officeart/2005/8/layout/default"/>
    <dgm:cxn modelId="{B84B8D84-F334-4E7F-82D1-83C2BDB357FA}" srcId="{EEE90125-EADE-4D77-B415-67EAD147BA15}" destId="{6DD57C9F-61AF-4428-A37C-629E4C464A2E}" srcOrd="3" destOrd="0" parTransId="{160948D9-5803-4A69-9E44-057395ACBA68}" sibTransId="{075E0238-DB62-4E50-AE8E-5C1D54574DFB}"/>
    <dgm:cxn modelId="{B322ADA7-5D1A-4CCB-9C94-C5ACA74B92A7}" type="presOf" srcId="{AB9038A7-36FC-4F0F-B431-BC23ED82144B}" destId="{29B60146-5634-4CE2-8D56-B0B28EE573A8}" srcOrd="0" destOrd="0" presId="urn:microsoft.com/office/officeart/2005/8/layout/default"/>
    <dgm:cxn modelId="{355714DF-6340-444C-A5E8-283C6B2BAA40}" type="presOf" srcId="{E8F179FD-BFA4-4B97-BC29-E822CEC4C36D}" destId="{42271BF5-4EFC-4378-881D-FDC93F5EEE8F}" srcOrd="0" destOrd="0" presId="urn:microsoft.com/office/officeart/2005/8/layout/default"/>
    <dgm:cxn modelId="{4B6377EC-0855-4C69-80DB-15CCF15621D9}" srcId="{EEE90125-EADE-4D77-B415-67EAD147BA15}" destId="{AB9038A7-36FC-4F0F-B431-BC23ED82144B}" srcOrd="0" destOrd="0" parTransId="{218556DF-DA98-4CC4-9EB2-4629C8B30248}" sibTransId="{3FEA4BAB-C2F9-4C50-A3CE-F0F4669055AD}"/>
    <dgm:cxn modelId="{2D7E6FF4-BCEF-44E5-B295-7103CF02827B}" type="presOf" srcId="{EEE90125-EADE-4D77-B415-67EAD147BA15}" destId="{6AA3BA6F-BD09-4D0F-A41B-AFA059C9D2A0}" srcOrd="0" destOrd="0" presId="urn:microsoft.com/office/officeart/2005/8/layout/default"/>
    <dgm:cxn modelId="{2485B11B-E39E-4987-B26A-EA55EDE1F006}" type="presParOf" srcId="{6AA3BA6F-BD09-4D0F-A41B-AFA059C9D2A0}" destId="{29B60146-5634-4CE2-8D56-B0B28EE573A8}" srcOrd="0" destOrd="0" presId="urn:microsoft.com/office/officeart/2005/8/layout/default"/>
    <dgm:cxn modelId="{F824F4F3-8D73-4973-89FB-B3E8F3C983C0}" type="presParOf" srcId="{6AA3BA6F-BD09-4D0F-A41B-AFA059C9D2A0}" destId="{1C0DF530-3561-4EA9-9502-B0264669042D}" srcOrd="1" destOrd="0" presId="urn:microsoft.com/office/officeart/2005/8/layout/default"/>
    <dgm:cxn modelId="{14BD3F88-09A1-437F-BC4B-288360E860E8}" type="presParOf" srcId="{6AA3BA6F-BD09-4D0F-A41B-AFA059C9D2A0}" destId="{42271BF5-4EFC-4378-881D-FDC93F5EEE8F}" srcOrd="2" destOrd="0" presId="urn:microsoft.com/office/officeart/2005/8/layout/default"/>
    <dgm:cxn modelId="{4B99A1FE-D4B8-45AF-B0F1-320131A5BB8F}" type="presParOf" srcId="{6AA3BA6F-BD09-4D0F-A41B-AFA059C9D2A0}" destId="{686D96D9-854D-4276-AC30-1CD1B8700F36}" srcOrd="3" destOrd="0" presId="urn:microsoft.com/office/officeart/2005/8/layout/default"/>
    <dgm:cxn modelId="{81981A8A-B032-49F1-ADE8-B19755F55631}" type="presParOf" srcId="{6AA3BA6F-BD09-4D0F-A41B-AFA059C9D2A0}" destId="{E43B0D3E-6DEB-4001-8119-3DD03756D88A}" srcOrd="4" destOrd="0" presId="urn:microsoft.com/office/officeart/2005/8/layout/default"/>
    <dgm:cxn modelId="{15E532F1-B786-478D-A5AD-4A008DB5CF6B}" type="presParOf" srcId="{6AA3BA6F-BD09-4D0F-A41B-AFA059C9D2A0}" destId="{44D6CE09-483A-4762-9338-AA09F3DE6B9B}" srcOrd="5" destOrd="0" presId="urn:microsoft.com/office/officeart/2005/8/layout/default"/>
    <dgm:cxn modelId="{E4FB547C-3244-4D9B-B794-3540FA145544}" type="presParOf" srcId="{6AA3BA6F-BD09-4D0F-A41B-AFA059C9D2A0}" destId="{7B21C60D-6C8A-4569-B70C-5E881CED6766}" srcOrd="6" destOrd="0" presId="urn:microsoft.com/office/officeart/2005/8/layout/default"/>
    <dgm:cxn modelId="{428EAAC3-E9A2-4B51-8EB3-74D832EEDFBC}" type="presParOf" srcId="{6AA3BA6F-BD09-4D0F-A41B-AFA059C9D2A0}" destId="{110B3FA3-3311-4528-80A4-46C0E21FCBA0}" srcOrd="7" destOrd="0" presId="urn:microsoft.com/office/officeart/2005/8/layout/default"/>
    <dgm:cxn modelId="{B601034E-9729-436F-9E84-17B4686D0635}" type="presParOf" srcId="{6AA3BA6F-BD09-4D0F-A41B-AFA059C9D2A0}" destId="{55F5F221-5E6B-4069-BA3E-60E1B4F0628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1735AB-7D2E-45D1-B0F0-4DB6C1315907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A26153B-2587-4317-93BB-221E61ADF1EA}">
      <dgm:prSet phldrT="[Texto]" custT="1"/>
      <dgm:spPr/>
      <dgm:t>
        <a:bodyPr/>
        <a:lstStyle/>
        <a:p>
          <a:r>
            <a:rPr lang="pt-BR" sz="1200" b="1" dirty="0">
              <a:solidFill>
                <a:schemeClr val="bg2"/>
              </a:solidFill>
            </a:rPr>
            <a:t>Cursos, programas o </a:t>
          </a:r>
          <a:r>
            <a:rPr lang="es-CL" sz="1200" b="1" dirty="0">
              <a:solidFill>
                <a:schemeClr val="bg2"/>
              </a:solidFill>
            </a:rPr>
            <a:t>actividades de formación</a:t>
          </a:r>
          <a:r>
            <a:rPr lang="es-CL" sz="1200" dirty="0">
              <a:solidFill>
                <a:schemeClr val="bg2"/>
              </a:solidFill>
            </a:rPr>
            <a:t>, desarrollados o certificados por CPEIP (universidades u otras instituciones educativas)</a:t>
          </a:r>
        </a:p>
      </dgm:t>
    </dgm:pt>
    <dgm:pt modelId="{3AF9DCDC-1E80-43B6-BEE6-55E8E501C285}" type="parTrans" cxnId="{F25F4675-9E9A-4D15-A1EC-D0B8CEBFC35D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FB099918-FE48-47C6-836D-51FCAFA0D944}" type="sibTrans" cxnId="{F25F4675-9E9A-4D15-A1EC-D0B8CEBFC35D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A45820B0-A69C-40FF-A019-EDAFAE16A2FC}">
      <dgm:prSet phldrT="[Texto]" custT="1"/>
      <dgm:spPr/>
      <dgm:t>
        <a:bodyPr/>
        <a:lstStyle/>
        <a:p>
          <a:r>
            <a:rPr lang="es-CL" sz="1200" b="1" dirty="0">
              <a:solidFill>
                <a:schemeClr val="bg2"/>
              </a:solidFill>
            </a:rPr>
            <a:t>Procesos de Inducción y Mentoría</a:t>
          </a:r>
          <a:r>
            <a:rPr lang="es-CL" sz="1200" dirty="0">
              <a:solidFill>
                <a:schemeClr val="bg2"/>
              </a:solidFill>
            </a:rPr>
            <a:t>, para apoyar a la docencia novel (administrados por CPEIP o por los propios establecimientos)</a:t>
          </a:r>
        </a:p>
      </dgm:t>
    </dgm:pt>
    <dgm:pt modelId="{08F55913-6623-476B-B6EC-96B521C46FEC}" type="parTrans" cxnId="{D4CA5047-5698-4486-8518-77660355067E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79F1CA8D-AFEA-4CA9-A124-CA02CAF04E90}" type="sibTrans" cxnId="{D4CA5047-5698-4486-8518-77660355067E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5ACBD93D-A9B6-4AB7-BF9F-24F3C0B9EFA8}">
      <dgm:prSet phldrT="[Texto]" custT="1"/>
      <dgm:spPr/>
      <dgm:t>
        <a:bodyPr/>
        <a:lstStyle/>
        <a:p>
          <a:r>
            <a:rPr lang="es-CL" sz="1200" b="1" dirty="0">
              <a:solidFill>
                <a:schemeClr val="bg2"/>
              </a:solidFill>
            </a:rPr>
            <a:t>Proyectos de Participación Activa (PPA), de la Red Maestros de Maestros</a:t>
          </a:r>
          <a:r>
            <a:rPr lang="es-CL" sz="1200" dirty="0">
              <a:solidFill>
                <a:schemeClr val="bg2"/>
              </a:solidFill>
            </a:rPr>
            <a:t>, para fortalecer la colaboración y el aprendizaje entre pares</a:t>
          </a:r>
        </a:p>
      </dgm:t>
    </dgm:pt>
    <dgm:pt modelId="{BAC795BF-B367-4D17-A21C-47B7BA755F71}" type="parTrans" cxnId="{5C5E28C0-B92C-4FCC-A257-4C695CC0D48A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EA593458-AD78-4575-BAFC-B6C46FE8BE96}" type="sibTrans" cxnId="{5C5E28C0-B92C-4FCC-A257-4C695CC0D48A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960087A4-2A9B-4A23-8A93-2AEDD40B9925}">
      <dgm:prSet phldrT="[Texto]" custT="1"/>
      <dgm:spPr/>
      <dgm:t>
        <a:bodyPr/>
        <a:lstStyle/>
        <a:p>
          <a:r>
            <a:rPr lang="es-CL" sz="1200" b="1" dirty="0">
              <a:solidFill>
                <a:schemeClr val="bg2"/>
              </a:solidFill>
            </a:rPr>
            <a:t>Proyectos colectivos ADECO</a:t>
          </a:r>
          <a:r>
            <a:rPr lang="es-CL" sz="1200" dirty="0">
              <a:solidFill>
                <a:schemeClr val="bg2"/>
              </a:solidFill>
            </a:rPr>
            <a:t>, implementados por directivos para apoyar el desarrollo profesional docente</a:t>
          </a:r>
        </a:p>
      </dgm:t>
    </dgm:pt>
    <dgm:pt modelId="{1BBC5DB8-27F2-468C-9694-B5BC1F42EA0B}" type="parTrans" cxnId="{3A4ED277-341B-4443-9F11-7AB74785B771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04D29CDA-32DD-42CF-92F8-0D386B53A02C}" type="sibTrans" cxnId="{3A4ED277-341B-4443-9F11-7AB74785B771}">
      <dgm:prSet/>
      <dgm:spPr/>
      <dgm:t>
        <a:bodyPr/>
        <a:lstStyle/>
        <a:p>
          <a:endParaRPr lang="es-CL" sz="2800">
            <a:solidFill>
              <a:schemeClr val="bg2"/>
            </a:solidFill>
          </a:endParaRPr>
        </a:p>
      </dgm:t>
    </dgm:pt>
    <dgm:pt modelId="{BD493B9A-7C7B-4045-9F22-4E4571FDDC38}">
      <dgm:prSet phldrT="[Texto]" custT="1"/>
      <dgm:spPr/>
      <dgm:t>
        <a:bodyPr/>
        <a:lstStyle/>
        <a:p>
          <a:r>
            <a:rPr lang="es-ES" sz="1200" b="1" dirty="0">
              <a:solidFill>
                <a:schemeClr val="bg2"/>
              </a:solidFill>
            </a:rPr>
            <a:t>Planes Locales de Formación para el DPD</a:t>
          </a:r>
          <a:r>
            <a:rPr lang="es-ES" sz="1200" dirty="0">
              <a:solidFill>
                <a:schemeClr val="bg2"/>
              </a:solidFill>
            </a:rPr>
            <a:t>, del PME, acciones con foco en la colaboración y retroalimentación pedagógica</a:t>
          </a:r>
          <a:endParaRPr lang="es-CL" sz="1200" dirty="0">
            <a:solidFill>
              <a:schemeClr val="bg2"/>
            </a:solidFill>
          </a:endParaRPr>
        </a:p>
      </dgm:t>
    </dgm:pt>
    <dgm:pt modelId="{7BF4DF3A-EDAE-4326-B5B2-0CB7B9F26CA8}" type="parTrans" cxnId="{49CBDCCE-56C6-4F16-8EC5-CB54B019808A}">
      <dgm:prSet/>
      <dgm:spPr/>
      <dgm:t>
        <a:bodyPr/>
        <a:lstStyle/>
        <a:p>
          <a:endParaRPr lang="es-CL"/>
        </a:p>
      </dgm:t>
    </dgm:pt>
    <dgm:pt modelId="{0C5BA299-CD4B-4144-B6C1-B2E649F2B257}" type="sibTrans" cxnId="{49CBDCCE-56C6-4F16-8EC5-CB54B019808A}">
      <dgm:prSet/>
      <dgm:spPr/>
      <dgm:t>
        <a:bodyPr/>
        <a:lstStyle/>
        <a:p>
          <a:endParaRPr lang="es-CL"/>
        </a:p>
      </dgm:t>
    </dgm:pt>
    <dgm:pt modelId="{0E7C538C-62A2-40FC-B7DF-158C8453B4DF}">
      <dgm:prSet phldrT="[Texto]" custT="1"/>
      <dgm:spPr/>
      <dgm:t>
        <a:bodyPr/>
        <a:lstStyle/>
        <a:p>
          <a:r>
            <a:rPr lang="es-ES" sz="1200" b="1" dirty="0">
              <a:solidFill>
                <a:schemeClr val="bg2"/>
              </a:solidFill>
            </a:rPr>
            <a:t>Plan Anual del Comité Local (nivel provincial): </a:t>
          </a:r>
          <a:r>
            <a:rPr lang="es-ES" sz="1200" dirty="0">
              <a:solidFill>
                <a:schemeClr val="bg2"/>
              </a:solidFill>
            </a:rPr>
            <a:t>acciones formativas y de acompañamiento entre pares</a:t>
          </a:r>
          <a:endParaRPr lang="es-CL" sz="1200" dirty="0">
            <a:solidFill>
              <a:schemeClr val="bg2"/>
            </a:solidFill>
          </a:endParaRPr>
        </a:p>
      </dgm:t>
    </dgm:pt>
    <dgm:pt modelId="{44A41C3B-E5EB-4C69-A313-90CDC9711CF2}" type="parTrans" cxnId="{2797864D-ECEB-4CD7-9313-D81347EDAB60}">
      <dgm:prSet/>
      <dgm:spPr/>
      <dgm:t>
        <a:bodyPr/>
        <a:lstStyle/>
        <a:p>
          <a:endParaRPr lang="es-CL"/>
        </a:p>
      </dgm:t>
    </dgm:pt>
    <dgm:pt modelId="{E58D27DB-8046-4EC7-9ED2-9DCA5B5172AA}" type="sibTrans" cxnId="{2797864D-ECEB-4CD7-9313-D81347EDAB60}">
      <dgm:prSet/>
      <dgm:spPr/>
      <dgm:t>
        <a:bodyPr/>
        <a:lstStyle/>
        <a:p>
          <a:endParaRPr lang="es-CL"/>
        </a:p>
      </dgm:t>
    </dgm:pt>
    <dgm:pt modelId="{50693467-6345-45BC-B6DE-8A78CC5BF2AC}" type="pres">
      <dgm:prSet presAssocID="{A01735AB-7D2E-45D1-B0F0-4DB6C1315907}" presName="Name0" presStyleCnt="0">
        <dgm:presLayoutVars>
          <dgm:dir/>
          <dgm:resizeHandles val="exact"/>
        </dgm:presLayoutVars>
      </dgm:prSet>
      <dgm:spPr/>
    </dgm:pt>
    <dgm:pt modelId="{23CCD5D6-2072-4AC2-8AFE-EE3F580D2D52}" type="pres">
      <dgm:prSet presAssocID="{0E7C538C-62A2-40FC-B7DF-158C8453B4DF}" presName="compNode" presStyleCnt="0"/>
      <dgm:spPr/>
    </dgm:pt>
    <dgm:pt modelId="{9121B0BA-27DF-4BC4-B0DC-6E9EC81C7A45}" type="pres">
      <dgm:prSet presAssocID="{0E7C538C-62A2-40FC-B7DF-158C8453B4DF}" presName="pict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AC1EDFD2-0733-48BA-A143-4FA0DAAAFD67}" type="pres">
      <dgm:prSet presAssocID="{0E7C538C-62A2-40FC-B7DF-158C8453B4DF}" presName="textRect" presStyleLbl="revTx" presStyleIdx="0" presStyleCnt="6">
        <dgm:presLayoutVars>
          <dgm:bulletEnabled val="1"/>
        </dgm:presLayoutVars>
      </dgm:prSet>
      <dgm:spPr/>
    </dgm:pt>
    <dgm:pt modelId="{95947DE6-1EC4-4654-A8FB-5D0A59BF7F62}" type="pres">
      <dgm:prSet presAssocID="{E58D27DB-8046-4EC7-9ED2-9DCA5B5172AA}" presName="sibTrans" presStyleLbl="sibTrans2D1" presStyleIdx="0" presStyleCnt="0"/>
      <dgm:spPr/>
    </dgm:pt>
    <dgm:pt modelId="{6513CE61-6DD5-4CAD-8C20-7DAE1A584455}" type="pres">
      <dgm:prSet presAssocID="{BA26153B-2587-4317-93BB-221E61ADF1EA}" presName="compNode" presStyleCnt="0"/>
      <dgm:spPr/>
    </dgm:pt>
    <dgm:pt modelId="{560E5041-DBFA-4FB1-BE95-1D76DAA90804}" type="pres">
      <dgm:prSet presAssocID="{BA26153B-2587-4317-93BB-221E61ADF1EA}" presName="pictRect" presStyleLbl="nod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A175C17-EAAD-4865-A398-A925E68CA6AC}" type="pres">
      <dgm:prSet presAssocID="{BA26153B-2587-4317-93BB-221E61ADF1EA}" presName="textRect" presStyleLbl="revTx" presStyleIdx="1" presStyleCnt="6">
        <dgm:presLayoutVars>
          <dgm:bulletEnabled val="1"/>
        </dgm:presLayoutVars>
      </dgm:prSet>
      <dgm:spPr/>
    </dgm:pt>
    <dgm:pt modelId="{3FA5A43D-AC1B-409B-B3DC-30D724ED429B}" type="pres">
      <dgm:prSet presAssocID="{FB099918-FE48-47C6-836D-51FCAFA0D944}" presName="sibTrans" presStyleLbl="sibTrans2D1" presStyleIdx="0" presStyleCnt="0"/>
      <dgm:spPr/>
    </dgm:pt>
    <dgm:pt modelId="{510C8916-5CDB-4002-A30B-95E57E280A36}" type="pres">
      <dgm:prSet presAssocID="{960087A4-2A9B-4A23-8A93-2AEDD40B9925}" presName="compNode" presStyleCnt="0"/>
      <dgm:spPr/>
    </dgm:pt>
    <dgm:pt modelId="{1D5E4E9C-A37B-41D0-BA3B-D4B58EB1E8DE}" type="pres">
      <dgm:prSet presAssocID="{960087A4-2A9B-4A23-8A93-2AEDD40B9925}" presName="pictRect" presStyleLbl="nod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0BD217D8-34C2-4E78-8543-C3F48E04A384}" type="pres">
      <dgm:prSet presAssocID="{960087A4-2A9B-4A23-8A93-2AEDD40B9925}" presName="textRect" presStyleLbl="revTx" presStyleIdx="2" presStyleCnt="6">
        <dgm:presLayoutVars>
          <dgm:bulletEnabled val="1"/>
        </dgm:presLayoutVars>
      </dgm:prSet>
      <dgm:spPr/>
    </dgm:pt>
    <dgm:pt modelId="{EC7DC840-85B1-4884-87DE-F2A40BB78EC7}" type="pres">
      <dgm:prSet presAssocID="{04D29CDA-32DD-42CF-92F8-0D386B53A02C}" presName="sibTrans" presStyleLbl="sibTrans2D1" presStyleIdx="0" presStyleCnt="0"/>
      <dgm:spPr/>
    </dgm:pt>
    <dgm:pt modelId="{A6D5548B-447D-4F13-AA34-E2DF833D1C58}" type="pres">
      <dgm:prSet presAssocID="{5ACBD93D-A9B6-4AB7-BF9F-24F3C0B9EFA8}" presName="compNode" presStyleCnt="0"/>
      <dgm:spPr/>
    </dgm:pt>
    <dgm:pt modelId="{96EF5B3F-8950-41A5-97E1-B381AF0E7359}" type="pres">
      <dgm:prSet presAssocID="{5ACBD93D-A9B6-4AB7-BF9F-24F3C0B9EFA8}" presName="pictRect" presStyleLbl="nod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FC18F7B3-2C0B-4597-938E-610523BA008F}" type="pres">
      <dgm:prSet presAssocID="{5ACBD93D-A9B6-4AB7-BF9F-24F3C0B9EFA8}" presName="textRect" presStyleLbl="revTx" presStyleIdx="3" presStyleCnt="6">
        <dgm:presLayoutVars>
          <dgm:bulletEnabled val="1"/>
        </dgm:presLayoutVars>
      </dgm:prSet>
      <dgm:spPr/>
    </dgm:pt>
    <dgm:pt modelId="{57A5EEDE-5D61-4AFE-9938-6C50132B1B26}" type="pres">
      <dgm:prSet presAssocID="{EA593458-AD78-4575-BAFC-B6C46FE8BE96}" presName="sibTrans" presStyleLbl="sibTrans2D1" presStyleIdx="0" presStyleCnt="0"/>
      <dgm:spPr/>
    </dgm:pt>
    <dgm:pt modelId="{F9B91D59-8D21-44AB-94D8-1317F021FA8D}" type="pres">
      <dgm:prSet presAssocID="{A45820B0-A69C-40FF-A019-EDAFAE16A2FC}" presName="compNode" presStyleCnt="0"/>
      <dgm:spPr/>
    </dgm:pt>
    <dgm:pt modelId="{85936B9D-BBBF-4187-BE68-27A0B3783794}" type="pres">
      <dgm:prSet presAssocID="{A45820B0-A69C-40FF-A019-EDAFAE16A2FC}" presName="pictRect" presStyleLbl="node1" presStyleIdx="4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831E1B1D-56E7-4521-82CD-B0655DC418FE}" type="pres">
      <dgm:prSet presAssocID="{A45820B0-A69C-40FF-A019-EDAFAE16A2FC}" presName="textRect" presStyleLbl="revTx" presStyleIdx="4" presStyleCnt="6">
        <dgm:presLayoutVars>
          <dgm:bulletEnabled val="1"/>
        </dgm:presLayoutVars>
      </dgm:prSet>
      <dgm:spPr/>
    </dgm:pt>
    <dgm:pt modelId="{262505C4-E56C-4B85-A289-FB9B3DB81E06}" type="pres">
      <dgm:prSet presAssocID="{79F1CA8D-AFEA-4CA9-A124-CA02CAF04E90}" presName="sibTrans" presStyleLbl="sibTrans2D1" presStyleIdx="0" presStyleCnt="0"/>
      <dgm:spPr/>
    </dgm:pt>
    <dgm:pt modelId="{4081FB91-E776-4D43-8798-0C334B4AADCD}" type="pres">
      <dgm:prSet presAssocID="{BD493B9A-7C7B-4045-9F22-4E4571FDDC38}" presName="compNode" presStyleCnt="0"/>
      <dgm:spPr/>
    </dgm:pt>
    <dgm:pt modelId="{E2821BDC-1A4C-4DC9-B654-ED1E9AB495A9}" type="pres">
      <dgm:prSet presAssocID="{BD493B9A-7C7B-4045-9F22-4E4571FDDC38}" presName="pictRect" presStyleLbl="node1" presStyleIdx="5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9D032DAF-B638-4EA0-B6F6-CD1ECA3BB770}" type="pres">
      <dgm:prSet presAssocID="{BD493B9A-7C7B-4045-9F22-4E4571FDDC38}" presName="textRect" presStyleLbl="revTx" presStyleIdx="5" presStyleCnt="6">
        <dgm:presLayoutVars>
          <dgm:bulletEnabled val="1"/>
        </dgm:presLayoutVars>
      </dgm:prSet>
      <dgm:spPr/>
    </dgm:pt>
  </dgm:ptLst>
  <dgm:cxnLst>
    <dgm:cxn modelId="{B16E3835-33B8-4539-B603-9B5C4850C5EE}" type="presOf" srcId="{0E7C538C-62A2-40FC-B7DF-158C8453B4DF}" destId="{AC1EDFD2-0733-48BA-A143-4FA0DAAAFD67}" srcOrd="0" destOrd="0" presId="urn:microsoft.com/office/officeart/2005/8/layout/pList1"/>
    <dgm:cxn modelId="{8BC8A33E-E934-4CB9-BD2F-066FB857CE41}" type="presOf" srcId="{A01735AB-7D2E-45D1-B0F0-4DB6C1315907}" destId="{50693467-6345-45BC-B6DE-8A78CC5BF2AC}" srcOrd="0" destOrd="0" presId="urn:microsoft.com/office/officeart/2005/8/layout/pList1"/>
    <dgm:cxn modelId="{D4CA5047-5698-4486-8518-77660355067E}" srcId="{A01735AB-7D2E-45D1-B0F0-4DB6C1315907}" destId="{A45820B0-A69C-40FF-A019-EDAFAE16A2FC}" srcOrd="4" destOrd="0" parTransId="{08F55913-6623-476B-B6EC-96B521C46FEC}" sibTransId="{79F1CA8D-AFEA-4CA9-A124-CA02CAF04E90}"/>
    <dgm:cxn modelId="{2797864D-ECEB-4CD7-9313-D81347EDAB60}" srcId="{A01735AB-7D2E-45D1-B0F0-4DB6C1315907}" destId="{0E7C538C-62A2-40FC-B7DF-158C8453B4DF}" srcOrd="0" destOrd="0" parTransId="{44A41C3B-E5EB-4C69-A313-90CDC9711CF2}" sibTransId="{E58D27DB-8046-4EC7-9ED2-9DCA5B5172AA}"/>
    <dgm:cxn modelId="{9C4C7F52-A62D-45F8-BD77-9AFED51EA242}" type="presOf" srcId="{EA593458-AD78-4575-BAFC-B6C46FE8BE96}" destId="{57A5EEDE-5D61-4AFE-9938-6C50132B1B26}" srcOrd="0" destOrd="0" presId="urn:microsoft.com/office/officeart/2005/8/layout/pList1"/>
    <dgm:cxn modelId="{F25F4675-9E9A-4D15-A1EC-D0B8CEBFC35D}" srcId="{A01735AB-7D2E-45D1-B0F0-4DB6C1315907}" destId="{BA26153B-2587-4317-93BB-221E61ADF1EA}" srcOrd="1" destOrd="0" parTransId="{3AF9DCDC-1E80-43B6-BEE6-55E8E501C285}" sibTransId="{FB099918-FE48-47C6-836D-51FCAFA0D944}"/>
    <dgm:cxn modelId="{3A4ED277-341B-4443-9F11-7AB74785B771}" srcId="{A01735AB-7D2E-45D1-B0F0-4DB6C1315907}" destId="{960087A4-2A9B-4A23-8A93-2AEDD40B9925}" srcOrd="2" destOrd="0" parTransId="{1BBC5DB8-27F2-468C-9694-B5BC1F42EA0B}" sibTransId="{04D29CDA-32DD-42CF-92F8-0D386B53A02C}"/>
    <dgm:cxn modelId="{DA8AEC58-C5DC-4411-AAC5-9EF6DF1BC656}" type="presOf" srcId="{BA26153B-2587-4317-93BB-221E61ADF1EA}" destId="{6A175C17-EAAD-4865-A398-A925E68CA6AC}" srcOrd="0" destOrd="0" presId="urn:microsoft.com/office/officeart/2005/8/layout/pList1"/>
    <dgm:cxn modelId="{44DE087E-8364-4534-8CD3-C4DD9FC973A5}" type="presOf" srcId="{A45820B0-A69C-40FF-A019-EDAFAE16A2FC}" destId="{831E1B1D-56E7-4521-82CD-B0655DC418FE}" srcOrd="0" destOrd="0" presId="urn:microsoft.com/office/officeart/2005/8/layout/pList1"/>
    <dgm:cxn modelId="{52998A98-488E-4D0F-AFF9-E060A133A1D1}" type="presOf" srcId="{04D29CDA-32DD-42CF-92F8-0D386B53A02C}" destId="{EC7DC840-85B1-4884-87DE-F2A40BB78EC7}" srcOrd="0" destOrd="0" presId="urn:microsoft.com/office/officeart/2005/8/layout/pList1"/>
    <dgm:cxn modelId="{07F3EF9E-F5C9-42C7-B0F3-78437B1760FD}" type="presOf" srcId="{BD493B9A-7C7B-4045-9F22-4E4571FDDC38}" destId="{9D032DAF-B638-4EA0-B6F6-CD1ECA3BB770}" srcOrd="0" destOrd="0" presId="urn:microsoft.com/office/officeart/2005/8/layout/pList1"/>
    <dgm:cxn modelId="{3A21FD9E-08D9-478B-A39D-1F528AD3E457}" type="presOf" srcId="{5ACBD93D-A9B6-4AB7-BF9F-24F3C0B9EFA8}" destId="{FC18F7B3-2C0B-4597-938E-610523BA008F}" srcOrd="0" destOrd="0" presId="urn:microsoft.com/office/officeart/2005/8/layout/pList1"/>
    <dgm:cxn modelId="{B9EFF9AA-E4CF-4950-8BDB-C01E63EEE8A8}" type="presOf" srcId="{79F1CA8D-AFEA-4CA9-A124-CA02CAF04E90}" destId="{262505C4-E56C-4B85-A289-FB9B3DB81E06}" srcOrd="0" destOrd="0" presId="urn:microsoft.com/office/officeart/2005/8/layout/pList1"/>
    <dgm:cxn modelId="{9D6D86B3-5ECB-4834-BDD3-EB1121FFC1A2}" type="presOf" srcId="{FB099918-FE48-47C6-836D-51FCAFA0D944}" destId="{3FA5A43D-AC1B-409B-B3DC-30D724ED429B}" srcOrd="0" destOrd="0" presId="urn:microsoft.com/office/officeart/2005/8/layout/pList1"/>
    <dgm:cxn modelId="{5C5E28C0-B92C-4FCC-A257-4C695CC0D48A}" srcId="{A01735AB-7D2E-45D1-B0F0-4DB6C1315907}" destId="{5ACBD93D-A9B6-4AB7-BF9F-24F3C0B9EFA8}" srcOrd="3" destOrd="0" parTransId="{BAC795BF-B367-4D17-A21C-47B7BA755F71}" sibTransId="{EA593458-AD78-4575-BAFC-B6C46FE8BE96}"/>
    <dgm:cxn modelId="{015762C3-1C03-4331-B0F3-6CB38EF04B32}" type="presOf" srcId="{960087A4-2A9B-4A23-8A93-2AEDD40B9925}" destId="{0BD217D8-34C2-4E78-8543-C3F48E04A384}" srcOrd="0" destOrd="0" presId="urn:microsoft.com/office/officeart/2005/8/layout/pList1"/>
    <dgm:cxn modelId="{49CBDCCE-56C6-4F16-8EC5-CB54B019808A}" srcId="{A01735AB-7D2E-45D1-B0F0-4DB6C1315907}" destId="{BD493B9A-7C7B-4045-9F22-4E4571FDDC38}" srcOrd="5" destOrd="0" parTransId="{7BF4DF3A-EDAE-4326-B5B2-0CB7B9F26CA8}" sibTransId="{0C5BA299-CD4B-4144-B6C1-B2E649F2B257}"/>
    <dgm:cxn modelId="{88DACBE0-AD67-4E16-8BCD-F0603A682AFA}" type="presOf" srcId="{E58D27DB-8046-4EC7-9ED2-9DCA5B5172AA}" destId="{95947DE6-1EC4-4654-A8FB-5D0A59BF7F62}" srcOrd="0" destOrd="0" presId="urn:microsoft.com/office/officeart/2005/8/layout/pList1"/>
    <dgm:cxn modelId="{F6C2F5EF-C0F3-4ABA-8EED-49FDF804F6BD}" type="presParOf" srcId="{50693467-6345-45BC-B6DE-8A78CC5BF2AC}" destId="{23CCD5D6-2072-4AC2-8AFE-EE3F580D2D52}" srcOrd="0" destOrd="0" presId="urn:microsoft.com/office/officeart/2005/8/layout/pList1"/>
    <dgm:cxn modelId="{5AE52EB6-D706-49E3-973B-0DE91524934E}" type="presParOf" srcId="{23CCD5D6-2072-4AC2-8AFE-EE3F580D2D52}" destId="{9121B0BA-27DF-4BC4-B0DC-6E9EC81C7A45}" srcOrd="0" destOrd="0" presId="urn:microsoft.com/office/officeart/2005/8/layout/pList1"/>
    <dgm:cxn modelId="{D3DF27C4-FF3E-46E3-84AE-1731689A0E79}" type="presParOf" srcId="{23CCD5D6-2072-4AC2-8AFE-EE3F580D2D52}" destId="{AC1EDFD2-0733-48BA-A143-4FA0DAAAFD67}" srcOrd="1" destOrd="0" presId="urn:microsoft.com/office/officeart/2005/8/layout/pList1"/>
    <dgm:cxn modelId="{6D0E233A-E003-44DE-9B92-76EBB1F04A22}" type="presParOf" srcId="{50693467-6345-45BC-B6DE-8A78CC5BF2AC}" destId="{95947DE6-1EC4-4654-A8FB-5D0A59BF7F62}" srcOrd="1" destOrd="0" presId="urn:microsoft.com/office/officeart/2005/8/layout/pList1"/>
    <dgm:cxn modelId="{D6633441-B83C-4C7D-9FCF-F2D9760E0791}" type="presParOf" srcId="{50693467-6345-45BC-B6DE-8A78CC5BF2AC}" destId="{6513CE61-6DD5-4CAD-8C20-7DAE1A584455}" srcOrd="2" destOrd="0" presId="urn:microsoft.com/office/officeart/2005/8/layout/pList1"/>
    <dgm:cxn modelId="{32EA9946-6F6C-4EAB-A7D9-7180E2F46A11}" type="presParOf" srcId="{6513CE61-6DD5-4CAD-8C20-7DAE1A584455}" destId="{560E5041-DBFA-4FB1-BE95-1D76DAA90804}" srcOrd="0" destOrd="0" presId="urn:microsoft.com/office/officeart/2005/8/layout/pList1"/>
    <dgm:cxn modelId="{A7A46DF5-3542-4D23-8823-F8269321F586}" type="presParOf" srcId="{6513CE61-6DD5-4CAD-8C20-7DAE1A584455}" destId="{6A175C17-EAAD-4865-A398-A925E68CA6AC}" srcOrd="1" destOrd="0" presId="urn:microsoft.com/office/officeart/2005/8/layout/pList1"/>
    <dgm:cxn modelId="{B1B5D5A8-B460-46E5-934C-90D7E75B3E90}" type="presParOf" srcId="{50693467-6345-45BC-B6DE-8A78CC5BF2AC}" destId="{3FA5A43D-AC1B-409B-B3DC-30D724ED429B}" srcOrd="3" destOrd="0" presId="urn:microsoft.com/office/officeart/2005/8/layout/pList1"/>
    <dgm:cxn modelId="{99EB9286-C4DE-4467-9106-C67C44E1D951}" type="presParOf" srcId="{50693467-6345-45BC-B6DE-8A78CC5BF2AC}" destId="{510C8916-5CDB-4002-A30B-95E57E280A36}" srcOrd="4" destOrd="0" presId="urn:microsoft.com/office/officeart/2005/8/layout/pList1"/>
    <dgm:cxn modelId="{ED555199-E06D-4752-AEB7-FFE23285846B}" type="presParOf" srcId="{510C8916-5CDB-4002-A30B-95E57E280A36}" destId="{1D5E4E9C-A37B-41D0-BA3B-D4B58EB1E8DE}" srcOrd="0" destOrd="0" presId="urn:microsoft.com/office/officeart/2005/8/layout/pList1"/>
    <dgm:cxn modelId="{DF710038-42FD-47A4-8B70-BA0013B13DF0}" type="presParOf" srcId="{510C8916-5CDB-4002-A30B-95E57E280A36}" destId="{0BD217D8-34C2-4E78-8543-C3F48E04A384}" srcOrd="1" destOrd="0" presId="urn:microsoft.com/office/officeart/2005/8/layout/pList1"/>
    <dgm:cxn modelId="{27322097-BD75-4A1C-9B2F-9395BC9C38F7}" type="presParOf" srcId="{50693467-6345-45BC-B6DE-8A78CC5BF2AC}" destId="{EC7DC840-85B1-4884-87DE-F2A40BB78EC7}" srcOrd="5" destOrd="0" presId="urn:microsoft.com/office/officeart/2005/8/layout/pList1"/>
    <dgm:cxn modelId="{6984FC18-3664-4CD9-AF80-D04B36011A74}" type="presParOf" srcId="{50693467-6345-45BC-B6DE-8A78CC5BF2AC}" destId="{A6D5548B-447D-4F13-AA34-E2DF833D1C58}" srcOrd="6" destOrd="0" presId="urn:microsoft.com/office/officeart/2005/8/layout/pList1"/>
    <dgm:cxn modelId="{14824758-7D06-4A7D-9A06-696AFD1A4314}" type="presParOf" srcId="{A6D5548B-447D-4F13-AA34-E2DF833D1C58}" destId="{96EF5B3F-8950-41A5-97E1-B381AF0E7359}" srcOrd="0" destOrd="0" presId="urn:microsoft.com/office/officeart/2005/8/layout/pList1"/>
    <dgm:cxn modelId="{E8C152E4-986F-46A8-A1D6-952227F68503}" type="presParOf" srcId="{A6D5548B-447D-4F13-AA34-E2DF833D1C58}" destId="{FC18F7B3-2C0B-4597-938E-610523BA008F}" srcOrd="1" destOrd="0" presId="urn:microsoft.com/office/officeart/2005/8/layout/pList1"/>
    <dgm:cxn modelId="{48FCDBB8-C523-4867-A8EC-2CF432177172}" type="presParOf" srcId="{50693467-6345-45BC-B6DE-8A78CC5BF2AC}" destId="{57A5EEDE-5D61-4AFE-9938-6C50132B1B26}" srcOrd="7" destOrd="0" presId="urn:microsoft.com/office/officeart/2005/8/layout/pList1"/>
    <dgm:cxn modelId="{AA3CBF54-B74E-4197-977F-B89038FB6044}" type="presParOf" srcId="{50693467-6345-45BC-B6DE-8A78CC5BF2AC}" destId="{F9B91D59-8D21-44AB-94D8-1317F021FA8D}" srcOrd="8" destOrd="0" presId="urn:microsoft.com/office/officeart/2005/8/layout/pList1"/>
    <dgm:cxn modelId="{ED02085E-98C5-41F0-B0BA-C6CD9D8503DE}" type="presParOf" srcId="{F9B91D59-8D21-44AB-94D8-1317F021FA8D}" destId="{85936B9D-BBBF-4187-BE68-27A0B3783794}" srcOrd="0" destOrd="0" presId="urn:microsoft.com/office/officeart/2005/8/layout/pList1"/>
    <dgm:cxn modelId="{E3DDE162-1D04-4475-93DB-F54DEE6516D1}" type="presParOf" srcId="{F9B91D59-8D21-44AB-94D8-1317F021FA8D}" destId="{831E1B1D-56E7-4521-82CD-B0655DC418FE}" srcOrd="1" destOrd="0" presId="urn:microsoft.com/office/officeart/2005/8/layout/pList1"/>
    <dgm:cxn modelId="{A09E96A2-EAB2-4D3B-9B6E-3264F742ED56}" type="presParOf" srcId="{50693467-6345-45BC-B6DE-8A78CC5BF2AC}" destId="{262505C4-E56C-4B85-A289-FB9B3DB81E06}" srcOrd="9" destOrd="0" presId="urn:microsoft.com/office/officeart/2005/8/layout/pList1"/>
    <dgm:cxn modelId="{CF577EC9-249F-4B37-BAA9-EB2B642B90DD}" type="presParOf" srcId="{50693467-6345-45BC-B6DE-8A78CC5BF2AC}" destId="{4081FB91-E776-4D43-8798-0C334B4AADCD}" srcOrd="10" destOrd="0" presId="urn:microsoft.com/office/officeart/2005/8/layout/pList1"/>
    <dgm:cxn modelId="{1B6D54C2-9E6D-4281-B51B-6F4CE6D8EFC3}" type="presParOf" srcId="{4081FB91-E776-4D43-8798-0C334B4AADCD}" destId="{E2821BDC-1A4C-4DC9-B654-ED1E9AB495A9}" srcOrd="0" destOrd="0" presId="urn:microsoft.com/office/officeart/2005/8/layout/pList1"/>
    <dgm:cxn modelId="{C02A871C-775D-4AF7-9A9A-85EA89212CA6}" type="presParOf" srcId="{4081FB91-E776-4D43-8798-0C334B4AADCD}" destId="{9D032DAF-B638-4EA0-B6F6-CD1ECA3BB770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EAC1DB-3DDE-499D-8D38-BD4A733A28EA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62FD891-8841-4AE3-A25C-7D4C1F242B55}">
      <dgm:prSet phldrT="[Texto]" custT="1"/>
      <dgm:spPr/>
      <dgm:t>
        <a:bodyPr/>
        <a:lstStyle/>
        <a:p>
          <a:r>
            <a:rPr lang="es-ES" sz="1000" b="1" dirty="0"/>
            <a:t>Acompañamiento para la inducción profesional</a:t>
          </a:r>
        </a:p>
        <a:p>
          <a:r>
            <a:rPr lang="es-CL" sz="1000" dirty="0"/>
            <a:t>(Apoyo a los primeros cuarto años del ejercicio profesional)</a:t>
          </a:r>
        </a:p>
      </dgm:t>
    </dgm:pt>
    <dgm:pt modelId="{3A893FE6-B077-46D4-B391-45D5165E2FA2}" type="parTrans" cxnId="{080E977F-BFF7-415C-94C2-775F3C7C55E9}">
      <dgm:prSet/>
      <dgm:spPr/>
      <dgm:t>
        <a:bodyPr/>
        <a:lstStyle/>
        <a:p>
          <a:endParaRPr lang="es-CL" sz="2000"/>
        </a:p>
      </dgm:t>
    </dgm:pt>
    <dgm:pt modelId="{C0B02ACB-6667-43C6-8A82-746F38798538}" type="sibTrans" cxnId="{080E977F-BFF7-415C-94C2-775F3C7C55E9}">
      <dgm:prSet/>
      <dgm:spPr/>
      <dgm:t>
        <a:bodyPr/>
        <a:lstStyle/>
        <a:p>
          <a:endParaRPr lang="es-CL" sz="2000"/>
        </a:p>
      </dgm:t>
    </dgm:pt>
    <dgm:pt modelId="{06FED7C4-8C45-4B74-999C-F027B31C1222}">
      <dgm:prSet phldrT="[Texto]" custT="1"/>
      <dgm:spPr/>
      <dgm:t>
        <a:bodyPr/>
        <a:lstStyle/>
        <a:p>
          <a:r>
            <a:rPr lang="es-ES" sz="1000" b="1" dirty="0"/>
            <a:t>Acompañamiento para la progresión profesional </a:t>
          </a:r>
        </a:p>
        <a:p>
          <a:r>
            <a:rPr lang="es-ES" sz="1000" b="0" dirty="0"/>
            <a:t>(Apoyo a los tramos iniciales de la carrera profesional)</a:t>
          </a:r>
          <a:endParaRPr lang="es-CL" sz="1000" b="0" dirty="0"/>
        </a:p>
      </dgm:t>
    </dgm:pt>
    <dgm:pt modelId="{AD5ED67E-8DB1-471C-936B-F1BFAAB6C64F}" type="parTrans" cxnId="{C323BEC6-BCD2-41BE-B063-1C08D4CC792F}">
      <dgm:prSet/>
      <dgm:spPr/>
      <dgm:t>
        <a:bodyPr/>
        <a:lstStyle/>
        <a:p>
          <a:endParaRPr lang="es-CL" sz="2000"/>
        </a:p>
      </dgm:t>
    </dgm:pt>
    <dgm:pt modelId="{20DC431F-77D0-46E6-8317-9359C3351C39}" type="sibTrans" cxnId="{C323BEC6-BCD2-41BE-B063-1C08D4CC792F}">
      <dgm:prSet/>
      <dgm:spPr/>
      <dgm:t>
        <a:bodyPr/>
        <a:lstStyle/>
        <a:p>
          <a:endParaRPr lang="es-CL" sz="2000"/>
        </a:p>
      </dgm:t>
    </dgm:pt>
    <dgm:pt modelId="{80850712-5AB4-4C42-9482-566F0674D44C}">
      <dgm:prSet phldrT="[Texto]" custT="1"/>
      <dgm:spPr/>
      <dgm:t>
        <a:bodyPr/>
        <a:lstStyle/>
        <a:p>
          <a:r>
            <a:rPr lang="es-ES" sz="1000" b="1" dirty="0"/>
            <a:t>Acompañamiento para la profundización disciplinar y/o pedagógica.</a:t>
          </a:r>
        </a:p>
        <a:p>
          <a:r>
            <a:rPr lang="es-ES" sz="1000" dirty="0"/>
            <a:t>(Apoyo en el Ciclo de profundización disciplinar y/o pedagógica) </a:t>
          </a:r>
          <a:endParaRPr lang="es-CL" sz="1000" dirty="0"/>
        </a:p>
      </dgm:t>
    </dgm:pt>
    <dgm:pt modelId="{5790BBAF-94C1-4887-B1EE-229975BCE327}" type="parTrans" cxnId="{75374F0F-AED5-4AB8-9B34-606D0221E777}">
      <dgm:prSet/>
      <dgm:spPr/>
      <dgm:t>
        <a:bodyPr/>
        <a:lstStyle/>
        <a:p>
          <a:endParaRPr lang="es-CL" sz="2000"/>
        </a:p>
      </dgm:t>
    </dgm:pt>
    <dgm:pt modelId="{5B343B45-1EDA-4FD0-BF66-CABE7722F9FA}" type="sibTrans" cxnId="{75374F0F-AED5-4AB8-9B34-606D0221E777}">
      <dgm:prSet/>
      <dgm:spPr/>
      <dgm:t>
        <a:bodyPr/>
        <a:lstStyle/>
        <a:p>
          <a:endParaRPr lang="es-CL" sz="2000"/>
        </a:p>
      </dgm:t>
    </dgm:pt>
    <dgm:pt modelId="{45E82171-8A35-41B4-8E16-427CC9B4E46B}" type="pres">
      <dgm:prSet presAssocID="{D5EAC1DB-3DDE-499D-8D38-BD4A733A28EA}" presName="Name0" presStyleCnt="0">
        <dgm:presLayoutVars>
          <dgm:chMax/>
          <dgm:chPref/>
          <dgm:dir/>
        </dgm:presLayoutVars>
      </dgm:prSet>
      <dgm:spPr/>
    </dgm:pt>
    <dgm:pt modelId="{D61E71FA-1190-4067-B801-6B6CB8C380C4}" type="pres">
      <dgm:prSet presAssocID="{262FD891-8841-4AE3-A25C-7D4C1F242B55}" presName="composite" presStyleCnt="0">
        <dgm:presLayoutVars>
          <dgm:chMax val="1"/>
          <dgm:chPref val="1"/>
        </dgm:presLayoutVars>
      </dgm:prSet>
      <dgm:spPr/>
    </dgm:pt>
    <dgm:pt modelId="{2DEE2FD8-1976-4092-ABCA-90483DD0ADA5}" type="pres">
      <dgm:prSet presAssocID="{262FD891-8841-4AE3-A25C-7D4C1F242B55}" presName="Accent" presStyleLbl="trAlignAcc1" presStyleIdx="0" presStyleCnt="3">
        <dgm:presLayoutVars>
          <dgm:chMax val="0"/>
          <dgm:chPref val="0"/>
        </dgm:presLayoutVars>
      </dgm:prSet>
      <dgm:spPr/>
    </dgm:pt>
    <dgm:pt modelId="{400E2481-CFD1-4ABA-B491-BD6BC1EC3855}" type="pres">
      <dgm:prSet presAssocID="{262FD891-8841-4AE3-A25C-7D4C1F242B55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A46684DD-94C5-4E7C-B986-DC4134015F56}" type="pres">
      <dgm:prSet presAssocID="{262FD891-8841-4AE3-A25C-7D4C1F242B55}" presName="ChildComposite" presStyleCnt="0"/>
      <dgm:spPr/>
    </dgm:pt>
    <dgm:pt modelId="{14D1ADC1-FA7C-4988-BFCC-DD88DDB30264}" type="pres">
      <dgm:prSet presAssocID="{262FD891-8841-4AE3-A25C-7D4C1F242B55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5955B15-1093-4D77-BE27-C9ED05639581}" type="pres">
      <dgm:prSet presAssocID="{262FD891-8841-4AE3-A25C-7D4C1F242B55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B734A8A8-99A3-4DC0-908B-269CB8841403}" type="pres">
      <dgm:prSet presAssocID="{C0B02ACB-6667-43C6-8A82-746F38798538}" presName="sibTrans" presStyleCnt="0"/>
      <dgm:spPr/>
    </dgm:pt>
    <dgm:pt modelId="{B6E80CFF-1567-486A-9AFA-C23696BDEDAE}" type="pres">
      <dgm:prSet presAssocID="{06FED7C4-8C45-4B74-999C-F027B31C1222}" presName="composite" presStyleCnt="0">
        <dgm:presLayoutVars>
          <dgm:chMax val="1"/>
          <dgm:chPref val="1"/>
        </dgm:presLayoutVars>
      </dgm:prSet>
      <dgm:spPr/>
    </dgm:pt>
    <dgm:pt modelId="{5DAB38A9-38B6-4E74-9C3F-205A862DF6DE}" type="pres">
      <dgm:prSet presAssocID="{06FED7C4-8C45-4B74-999C-F027B31C1222}" presName="Accent" presStyleLbl="trAlignAcc1" presStyleIdx="1" presStyleCnt="3">
        <dgm:presLayoutVars>
          <dgm:chMax val="0"/>
          <dgm:chPref val="0"/>
        </dgm:presLayoutVars>
      </dgm:prSet>
      <dgm:spPr/>
    </dgm:pt>
    <dgm:pt modelId="{05302B06-6BA4-4964-A3A8-B347CB13C2AD}" type="pres">
      <dgm:prSet presAssocID="{06FED7C4-8C45-4B74-999C-F027B31C1222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C0F0070C-4896-41BC-A809-AFC4AC6D0567}" type="pres">
      <dgm:prSet presAssocID="{06FED7C4-8C45-4B74-999C-F027B31C1222}" presName="ChildComposite" presStyleCnt="0"/>
      <dgm:spPr/>
    </dgm:pt>
    <dgm:pt modelId="{E08D2BDB-2A57-49FD-BA96-56F3F011740C}" type="pres">
      <dgm:prSet presAssocID="{06FED7C4-8C45-4B74-999C-F027B31C122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84520-8F2D-4587-82E5-67CCC73945EB}" type="pres">
      <dgm:prSet presAssocID="{06FED7C4-8C45-4B74-999C-F027B31C1222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F73FE018-4479-48ED-B3B7-BA755F261B95}" type="pres">
      <dgm:prSet presAssocID="{20DC431F-77D0-46E6-8317-9359C3351C39}" presName="sibTrans" presStyleCnt="0"/>
      <dgm:spPr/>
    </dgm:pt>
    <dgm:pt modelId="{839A2DA0-F554-4792-8B77-24433C012582}" type="pres">
      <dgm:prSet presAssocID="{80850712-5AB4-4C42-9482-566F0674D44C}" presName="composite" presStyleCnt="0">
        <dgm:presLayoutVars>
          <dgm:chMax val="1"/>
          <dgm:chPref val="1"/>
        </dgm:presLayoutVars>
      </dgm:prSet>
      <dgm:spPr/>
    </dgm:pt>
    <dgm:pt modelId="{A16E8E94-E65C-422C-A147-3C9CEB5FD9E5}" type="pres">
      <dgm:prSet presAssocID="{80850712-5AB4-4C42-9482-566F0674D44C}" presName="Accent" presStyleLbl="trAlignAcc1" presStyleIdx="2" presStyleCnt="3">
        <dgm:presLayoutVars>
          <dgm:chMax val="0"/>
          <dgm:chPref val="0"/>
        </dgm:presLayoutVars>
      </dgm:prSet>
      <dgm:spPr/>
    </dgm:pt>
    <dgm:pt modelId="{FA7C20E6-101B-457E-AAB8-B458C0212216}" type="pres">
      <dgm:prSet presAssocID="{80850712-5AB4-4C42-9482-566F0674D44C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7AFE5C24-89DE-4DA4-94F2-CB9A3219EBFB}" type="pres">
      <dgm:prSet presAssocID="{80850712-5AB4-4C42-9482-566F0674D44C}" presName="ChildComposite" presStyleCnt="0"/>
      <dgm:spPr/>
    </dgm:pt>
    <dgm:pt modelId="{DF8C38CA-EB7C-44B9-BAEA-94CC40960F2F}" type="pres">
      <dgm:prSet presAssocID="{80850712-5AB4-4C42-9482-566F0674D44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3AF9035-3599-42AE-B291-39B46D1C71FC}" type="pres">
      <dgm:prSet presAssocID="{80850712-5AB4-4C42-9482-566F0674D44C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75374F0F-AED5-4AB8-9B34-606D0221E777}" srcId="{D5EAC1DB-3DDE-499D-8D38-BD4A733A28EA}" destId="{80850712-5AB4-4C42-9482-566F0674D44C}" srcOrd="2" destOrd="0" parTransId="{5790BBAF-94C1-4887-B1EE-229975BCE327}" sibTransId="{5B343B45-1EDA-4FD0-BF66-CABE7722F9FA}"/>
    <dgm:cxn modelId="{5D5B1426-2325-4136-8836-21323B451F93}" type="presOf" srcId="{80850712-5AB4-4C42-9482-566F0674D44C}" destId="{73AF9035-3599-42AE-B291-39B46D1C71FC}" srcOrd="0" destOrd="0" presId="urn:microsoft.com/office/officeart/2008/layout/CaptionedPictures"/>
    <dgm:cxn modelId="{D2EBC331-4373-4F0E-B391-BD84EA6AF8F1}" type="presOf" srcId="{06FED7C4-8C45-4B74-999C-F027B31C1222}" destId="{D8784520-8F2D-4587-82E5-67CCC73945EB}" srcOrd="0" destOrd="0" presId="urn:microsoft.com/office/officeart/2008/layout/CaptionedPictures"/>
    <dgm:cxn modelId="{E38BAE3D-60C9-4DD9-BB3F-ECF4D2219254}" type="presOf" srcId="{262FD891-8841-4AE3-A25C-7D4C1F242B55}" destId="{75955B15-1093-4D77-BE27-C9ED05639581}" srcOrd="0" destOrd="0" presId="urn:microsoft.com/office/officeart/2008/layout/CaptionedPictures"/>
    <dgm:cxn modelId="{44AFF561-A317-4B5C-A057-0A774422A910}" type="presOf" srcId="{D5EAC1DB-3DDE-499D-8D38-BD4A733A28EA}" destId="{45E82171-8A35-41B4-8E16-427CC9B4E46B}" srcOrd="0" destOrd="0" presId="urn:microsoft.com/office/officeart/2008/layout/CaptionedPictures"/>
    <dgm:cxn modelId="{080E977F-BFF7-415C-94C2-775F3C7C55E9}" srcId="{D5EAC1DB-3DDE-499D-8D38-BD4A733A28EA}" destId="{262FD891-8841-4AE3-A25C-7D4C1F242B55}" srcOrd="0" destOrd="0" parTransId="{3A893FE6-B077-46D4-B391-45D5165E2FA2}" sibTransId="{C0B02ACB-6667-43C6-8A82-746F38798538}"/>
    <dgm:cxn modelId="{C323BEC6-BCD2-41BE-B063-1C08D4CC792F}" srcId="{D5EAC1DB-3DDE-499D-8D38-BD4A733A28EA}" destId="{06FED7C4-8C45-4B74-999C-F027B31C1222}" srcOrd="1" destOrd="0" parTransId="{AD5ED67E-8DB1-471C-936B-F1BFAAB6C64F}" sibTransId="{20DC431F-77D0-46E6-8317-9359C3351C39}"/>
    <dgm:cxn modelId="{4C9A379A-B3DC-4FA1-83D1-E90E8845A908}" type="presParOf" srcId="{45E82171-8A35-41B4-8E16-427CC9B4E46B}" destId="{D61E71FA-1190-4067-B801-6B6CB8C380C4}" srcOrd="0" destOrd="0" presId="urn:microsoft.com/office/officeart/2008/layout/CaptionedPictures"/>
    <dgm:cxn modelId="{88B89A6B-5729-4168-B32D-13E300C75912}" type="presParOf" srcId="{D61E71FA-1190-4067-B801-6B6CB8C380C4}" destId="{2DEE2FD8-1976-4092-ABCA-90483DD0ADA5}" srcOrd="0" destOrd="0" presId="urn:microsoft.com/office/officeart/2008/layout/CaptionedPictures"/>
    <dgm:cxn modelId="{DDB4D7A6-B9C4-430E-8E2E-E79C0964CC0E}" type="presParOf" srcId="{D61E71FA-1190-4067-B801-6B6CB8C380C4}" destId="{400E2481-CFD1-4ABA-B491-BD6BC1EC3855}" srcOrd="1" destOrd="0" presId="urn:microsoft.com/office/officeart/2008/layout/CaptionedPictures"/>
    <dgm:cxn modelId="{52E2241F-82DE-4DAE-BC2D-CC353DFC86DD}" type="presParOf" srcId="{D61E71FA-1190-4067-B801-6B6CB8C380C4}" destId="{A46684DD-94C5-4E7C-B986-DC4134015F56}" srcOrd="2" destOrd="0" presId="urn:microsoft.com/office/officeart/2008/layout/CaptionedPictures"/>
    <dgm:cxn modelId="{80E69BC4-C40F-4621-90DC-DDC478EDA42F}" type="presParOf" srcId="{A46684DD-94C5-4E7C-B986-DC4134015F56}" destId="{14D1ADC1-FA7C-4988-BFCC-DD88DDB30264}" srcOrd="0" destOrd="0" presId="urn:microsoft.com/office/officeart/2008/layout/CaptionedPictures"/>
    <dgm:cxn modelId="{F1E601B2-C17C-4BCF-A100-F101A5F3C82A}" type="presParOf" srcId="{A46684DD-94C5-4E7C-B986-DC4134015F56}" destId="{75955B15-1093-4D77-BE27-C9ED05639581}" srcOrd="1" destOrd="0" presId="urn:microsoft.com/office/officeart/2008/layout/CaptionedPictures"/>
    <dgm:cxn modelId="{E2A8BC37-2F3D-4090-8FC8-8A06B60932EF}" type="presParOf" srcId="{45E82171-8A35-41B4-8E16-427CC9B4E46B}" destId="{B734A8A8-99A3-4DC0-908B-269CB8841403}" srcOrd="1" destOrd="0" presId="urn:microsoft.com/office/officeart/2008/layout/CaptionedPictures"/>
    <dgm:cxn modelId="{9B65E677-C1C3-4A1C-9B80-835ACED57223}" type="presParOf" srcId="{45E82171-8A35-41B4-8E16-427CC9B4E46B}" destId="{B6E80CFF-1567-486A-9AFA-C23696BDEDAE}" srcOrd="2" destOrd="0" presId="urn:microsoft.com/office/officeart/2008/layout/CaptionedPictures"/>
    <dgm:cxn modelId="{2492C7D7-5DEF-49FB-B36B-93E8F800C503}" type="presParOf" srcId="{B6E80CFF-1567-486A-9AFA-C23696BDEDAE}" destId="{5DAB38A9-38B6-4E74-9C3F-205A862DF6DE}" srcOrd="0" destOrd="0" presId="urn:microsoft.com/office/officeart/2008/layout/CaptionedPictures"/>
    <dgm:cxn modelId="{F3C3D5CD-9EA9-4104-92A3-BCA0FEFAD048}" type="presParOf" srcId="{B6E80CFF-1567-486A-9AFA-C23696BDEDAE}" destId="{05302B06-6BA4-4964-A3A8-B347CB13C2AD}" srcOrd="1" destOrd="0" presId="urn:microsoft.com/office/officeart/2008/layout/CaptionedPictures"/>
    <dgm:cxn modelId="{15531AEB-51B8-4642-94FD-7AE4368EFAB7}" type="presParOf" srcId="{B6E80CFF-1567-486A-9AFA-C23696BDEDAE}" destId="{C0F0070C-4896-41BC-A809-AFC4AC6D0567}" srcOrd="2" destOrd="0" presId="urn:microsoft.com/office/officeart/2008/layout/CaptionedPictures"/>
    <dgm:cxn modelId="{600EC3A0-1F0A-406A-A6DE-D7194D6D774B}" type="presParOf" srcId="{C0F0070C-4896-41BC-A809-AFC4AC6D0567}" destId="{E08D2BDB-2A57-49FD-BA96-56F3F011740C}" srcOrd="0" destOrd="0" presId="urn:microsoft.com/office/officeart/2008/layout/CaptionedPictures"/>
    <dgm:cxn modelId="{5E2F3CF3-813B-45C5-87F3-C45BFFC94DC2}" type="presParOf" srcId="{C0F0070C-4896-41BC-A809-AFC4AC6D0567}" destId="{D8784520-8F2D-4587-82E5-67CCC73945EB}" srcOrd="1" destOrd="0" presId="urn:microsoft.com/office/officeart/2008/layout/CaptionedPictures"/>
    <dgm:cxn modelId="{8BABD9A9-9633-4E59-A32D-EA693C5DE8EF}" type="presParOf" srcId="{45E82171-8A35-41B4-8E16-427CC9B4E46B}" destId="{F73FE018-4479-48ED-B3B7-BA755F261B95}" srcOrd="3" destOrd="0" presId="urn:microsoft.com/office/officeart/2008/layout/CaptionedPictures"/>
    <dgm:cxn modelId="{560F8996-9360-4BB8-8DBD-DF97D993B1F2}" type="presParOf" srcId="{45E82171-8A35-41B4-8E16-427CC9B4E46B}" destId="{839A2DA0-F554-4792-8B77-24433C012582}" srcOrd="4" destOrd="0" presId="urn:microsoft.com/office/officeart/2008/layout/CaptionedPictures"/>
    <dgm:cxn modelId="{7C303A85-82CF-496E-992F-A1C346796D06}" type="presParOf" srcId="{839A2DA0-F554-4792-8B77-24433C012582}" destId="{A16E8E94-E65C-422C-A147-3C9CEB5FD9E5}" srcOrd="0" destOrd="0" presId="urn:microsoft.com/office/officeart/2008/layout/CaptionedPictures"/>
    <dgm:cxn modelId="{B64EAA55-1612-44CF-830C-8B4E147C3A9B}" type="presParOf" srcId="{839A2DA0-F554-4792-8B77-24433C012582}" destId="{FA7C20E6-101B-457E-AAB8-B458C0212216}" srcOrd="1" destOrd="0" presId="urn:microsoft.com/office/officeart/2008/layout/CaptionedPictures"/>
    <dgm:cxn modelId="{90934E44-1032-4BBB-A391-268EF381EF4A}" type="presParOf" srcId="{839A2DA0-F554-4792-8B77-24433C012582}" destId="{7AFE5C24-89DE-4DA4-94F2-CB9A3219EBFB}" srcOrd="2" destOrd="0" presId="urn:microsoft.com/office/officeart/2008/layout/CaptionedPictures"/>
    <dgm:cxn modelId="{FF5A9C09-48E8-4220-8736-6ECA9FF9B74B}" type="presParOf" srcId="{7AFE5C24-89DE-4DA4-94F2-CB9A3219EBFB}" destId="{DF8C38CA-EB7C-44B9-BAEA-94CC40960F2F}" srcOrd="0" destOrd="0" presId="urn:microsoft.com/office/officeart/2008/layout/CaptionedPictures"/>
    <dgm:cxn modelId="{83178C95-5095-4CBE-BE97-C7863BEE9FE0}" type="presParOf" srcId="{7AFE5C24-89DE-4DA4-94F2-CB9A3219EBFB}" destId="{73AF9035-3599-42AE-B291-39B46D1C71FC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BF2F01-908B-45F2-A7EB-4241321A584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215070E0-9EA7-4AF0-8F81-D01AA27000E3}">
      <dgm:prSet custT="1"/>
      <dgm:spPr/>
      <dgm:t>
        <a:bodyPr/>
        <a:lstStyle/>
        <a:p>
          <a:r>
            <a:rPr lang="es-ES" sz="1800" b="1" dirty="0"/>
            <a:t>Derecho a la Inducción profesional: </a:t>
          </a:r>
          <a:endParaRPr lang="es-ES" sz="1400" dirty="0"/>
        </a:p>
        <a:p>
          <a:r>
            <a:rPr lang="es-ES" sz="1400" dirty="0"/>
            <a:t>Todos/as los/as docentes y educadores/as que se encuentren con nombramiento o contratados en un establecimiento subvencionado adscrito al SDPD tienen derecho a la inducción.</a:t>
          </a:r>
          <a:endParaRPr lang="es-CL" sz="1400" dirty="0"/>
        </a:p>
      </dgm:t>
    </dgm:pt>
    <dgm:pt modelId="{D40D4FC4-DA37-41AF-AAED-D957FD4F7B57}" type="parTrans" cxnId="{73C2F80C-BEBA-4A91-9C18-1575270B1016}">
      <dgm:prSet/>
      <dgm:spPr/>
      <dgm:t>
        <a:bodyPr/>
        <a:lstStyle/>
        <a:p>
          <a:endParaRPr lang="es-CL" sz="2000"/>
        </a:p>
      </dgm:t>
    </dgm:pt>
    <dgm:pt modelId="{9C533FB7-C20D-4BB9-B02F-54E8D4E2EACA}" type="sibTrans" cxnId="{73C2F80C-BEBA-4A91-9C18-1575270B1016}">
      <dgm:prSet/>
      <dgm:spPr/>
      <dgm:t>
        <a:bodyPr/>
        <a:lstStyle/>
        <a:p>
          <a:endParaRPr lang="es-CL" sz="2000"/>
        </a:p>
      </dgm:t>
    </dgm:pt>
    <dgm:pt modelId="{A9A78A9A-0A70-4D61-BBB4-D9113E2ADAFB}">
      <dgm:prSet custT="1"/>
      <dgm:spPr/>
      <dgm:t>
        <a:bodyPr/>
        <a:lstStyle/>
        <a:p>
          <a:r>
            <a:rPr lang="es-CL" sz="1800" b="1" dirty="0"/>
            <a:t>Docente y educador/a principiante:</a:t>
          </a:r>
          <a:r>
            <a:rPr lang="es-CL" sz="1800" dirty="0"/>
            <a:t> </a:t>
          </a:r>
          <a:endParaRPr lang="es-CL" sz="1400" dirty="0"/>
        </a:p>
        <a:p>
          <a:r>
            <a:rPr lang="es-CL" sz="1400" dirty="0"/>
            <a:t>Cuenta con título profesional de profesor(a) o educador(a) y no ha ejercido la función docente o la ha desempeñado por menos de un año o dos años (si fue contratado durante el primer año).</a:t>
          </a:r>
        </a:p>
      </dgm:t>
    </dgm:pt>
    <dgm:pt modelId="{4926557A-5896-4EE8-A334-BCA1BBE9703A}" type="parTrans" cxnId="{688276D8-D40F-4538-AD87-AAC391F9B6DE}">
      <dgm:prSet/>
      <dgm:spPr/>
      <dgm:t>
        <a:bodyPr/>
        <a:lstStyle/>
        <a:p>
          <a:endParaRPr lang="es-CL" sz="2000"/>
        </a:p>
      </dgm:t>
    </dgm:pt>
    <dgm:pt modelId="{C8BA0376-4767-4445-BE43-360E928AE8E5}" type="sibTrans" cxnId="{688276D8-D40F-4538-AD87-AAC391F9B6DE}">
      <dgm:prSet/>
      <dgm:spPr/>
      <dgm:t>
        <a:bodyPr/>
        <a:lstStyle/>
        <a:p>
          <a:endParaRPr lang="es-CL" sz="2000"/>
        </a:p>
      </dgm:t>
    </dgm:pt>
    <dgm:pt modelId="{53CE7C40-D591-4386-87CC-56EBD1CB2015}">
      <dgm:prSet custT="1"/>
      <dgm:spPr/>
      <dgm:t>
        <a:bodyPr/>
        <a:lstStyle/>
        <a:p>
          <a:r>
            <a:rPr lang="es-ES" sz="2000" b="1" dirty="0"/>
            <a:t>Proceso de inducción: </a:t>
          </a:r>
          <a:endParaRPr lang="es-ES" sz="1800" dirty="0"/>
        </a:p>
        <a:p>
          <a:r>
            <a:rPr lang="es-ES" sz="1400" dirty="0"/>
            <a:t>Duración de 10 meses y requiere una dedicación semanal exclusiva de 4 a 6 horas. El/la docente o educador/a principiante es acompañado por un docente mentor/a.</a:t>
          </a:r>
          <a:endParaRPr lang="es-CL" sz="1400" dirty="0"/>
        </a:p>
      </dgm:t>
    </dgm:pt>
    <dgm:pt modelId="{9B840389-C7D4-439B-998E-D185967AF2D9}" type="parTrans" cxnId="{31C54716-C118-4F7F-80F9-A8EC4C9CE6CD}">
      <dgm:prSet/>
      <dgm:spPr/>
      <dgm:t>
        <a:bodyPr/>
        <a:lstStyle/>
        <a:p>
          <a:endParaRPr lang="es-CL" sz="2000"/>
        </a:p>
      </dgm:t>
    </dgm:pt>
    <dgm:pt modelId="{A9766D74-7DC9-43A3-97C4-4B2D13D2A020}" type="sibTrans" cxnId="{31C54716-C118-4F7F-80F9-A8EC4C9CE6CD}">
      <dgm:prSet/>
      <dgm:spPr/>
      <dgm:t>
        <a:bodyPr/>
        <a:lstStyle/>
        <a:p>
          <a:endParaRPr lang="es-CL" sz="2000"/>
        </a:p>
      </dgm:t>
    </dgm:pt>
    <dgm:pt modelId="{F8C8D747-45F0-46BB-A396-0784D935DF79}">
      <dgm:prSet custT="1"/>
      <dgm:spPr/>
      <dgm:t>
        <a:bodyPr/>
        <a:lstStyle/>
        <a:p>
          <a:r>
            <a:rPr lang="es-ES" sz="1800" b="1" dirty="0"/>
            <a:t>Evaluación y apoyo: </a:t>
          </a:r>
          <a:endParaRPr lang="es-ES" sz="1800" dirty="0"/>
        </a:p>
        <a:p>
          <a:r>
            <a:rPr lang="es-ES" sz="1400" dirty="0"/>
            <a:t>El equipo directivo y el/la mentor/a evalúan el desempeño de/la docente o educador/a principiante y recomiendan acciones de apoyo formativo.</a:t>
          </a:r>
          <a:endParaRPr lang="es-CL" sz="1400" dirty="0"/>
        </a:p>
      </dgm:t>
    </dgm:pt>
    <dgm:pt modelId="{0B3C1DA9-7270-4288-A02E-B6E56BE309E9}" type="parTrans" cxnId="{44386EC1-59AF-440B-BCF0-88CAB62FC77C}">
      <dgm:prSet/>
      <dgm:spPr/>
      <dgm:t>
        <a:bodyPr/>
        <a:lstStyle/>
        <a:p>
          <a:endParaRPr lang="es-CL" sz="2000"/>
        </a:p>
      </dgm:t>
    </dgm:pt>
    <dgm:pt modelId="{D854713E-920A-41B9-850D-F510B4E3A985}" type="sibTrans" cxnId="{44386EC1-59AF-440B-BCF0-88CAB62FC77C}">
      <dgm:prSet/>
      <dgm:spPr/>
      <dgm:t>
        <a:bodyPr/>
        <a:lstStyle/>
        <a:p>
          <a:endParaRPr lang="es-CL" sz="2000"/>
        </a:p>
      </dgm:t>
    </dgm:pt>
    <dgm:pt modelId="{B64C0092-3B3C-43C5-AE01-140045524823}" type="pres">
      <dgm:prSet presAssocID="{6BBF2F01-908B-45F2-A7EB-4241321A5847}" presName="linear" presStyleCnt="0">
        <dgm:presLayoutVars>
          <dgm:animLvl val="lvl"/>
          <dgm:resizeHandles val="exact"/>
        </dgm:presLayoutVars>
      </dgm:prSet>
      <dgm:spPr/>
    </dgm:pt>
    <dgm:pt modelId="{B433296E-4BA7-45A0-8202-713F2FD283F6}" type="pres">
      <dgm:prSet presAssocID="{215070E0-9EA7-4AF0-8F81-D01AA27000E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49E46E9-7047-4DA4-AE49-7B4A02D849B5}" type="pres">
      <dgm:prSet presAssocID="{9C533FB7-C20D-4BB9-B02F-54E8D4E2EACA}" presName="spacer" presStyleCnt="0"/>
      <dgm:spPr/>
    </dgm:pt>
    <dgm:pt modelId="{58F28B74-81C5-4596-90CB-70CEC09E9892}" type="pres">
      <dgm:prSet presAssocID="{A9A78A9A-0A70-4D61-BBB4-D9113E2ADAF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011F218-0C31-4634-B09B-035B2B2152B1}" type="pres">
      <dgm:prSet presAssocID="{C8BA0376-4767-4445-BE43-360E928AE8E5}" presName="spacer" presStyleCnt="0"/>
      <dgm:spPr/>
    </dgm:pt>
    <dgm:pt modelId="{1839A4C0-2FB6-43C6-AB27-75FDFFF0B4C1}" type="pres">
      <dgm:prSet presAssocID="{53CE7C40-D591-4386-87CC-56EBD1CB201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040B134-AAA0-4544-B537-0A3F631030B7}" type="pres">
      <dgm:prSet presAssocID="{A9766D74-7DC9-43A3-97C4-4B2D13D2A020}" presName="spacer" presStyleCnt="0"/>
      <dgm:spPr/>
    </dgm:pt>
    <dgm:pt modelId="{FF207AFD-A813-4C4E-9DA5-E7A1A1026944}" type="pres">
      <dgm:prSet presAssocID="{F8C8D747-45F0-46BB-A396-0784D935DF7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3C2F80C-BEBA-4A91-9C18-1575270B1016}" srcId="{6BBF2F01-908B-45F2-A7EB-4241321A5847}" destId="{215070E0-9EA7-4AF0-8F81-D01AA27000E3}" srcOrd="0" destOrd="0" parTransId="{D40D4FC4-DA37-41AF-AAED-D957FD4F7B57}" sibTransId="{9C533FB7-C20D-4BB9-B02F-54E8D4E2EACA}"/>
    <dgm:cxn modelId="{31C54716-C118-4F7F-80F9-A8EC4C9CE6CD}" srcId="{6BBF2F01-908B-45F2-A7EB-4241321A5847}" destId="{53CE7C40-D591-4386-87CC-56EBD1CB2015}" srcOrd="2" destOrd="0" parTransId="{9B840389-C7D4-439B-998E-D185967AF2D9}" sibTransId="{A9766D74-7DC9-43A3-97C4-4B2D13D2A020}"/>
    <dgm:cxn modelId="{55A3B35C-92F2-4AD5-9651-AD90111AD770}" type="presOf" srcId="{53CE7C40-D591-4386-87CC-56EBD1CB2015}" destId="{1839A4C0-2FB6-43C6-AB27-75FDFFF0B4C1}" srcOrd="0" destOrd="0" presId="urn:microsoft.com/office/officeart/2005/8/layout/vList2"/>
    <dgm:cxn modelId="{EFA9235E-BEC4-453C-8D1D-B13D0F8C50FD}" type="presOf" srcId="{A9A78A9A-0A70-4D61-BBB4-D9113E2ADAFB}" destId="{58F28B74-81C5-4596-90CB-70CEC09E9892}" srcOrd="0" destOrd="0" presId="urn:microsoft.com/office/officeart/2005/8/layout/vList2"/>
    <dgm:cxn modelId="{624E9B6E-651A-4050-8D0B-54312A54B7DB}" type="presOf" srcId="{215070E0-9EA7-4AF0-8F81-D01AA27000E3}" destId="{B433296E-4BA7-45A0-8202-713F2FD283F6}" srcOrd="0" destOrd="0" presId="urn:microsoft.com/office/officeart/2005/8/layout/vList2"/>
    <dgm:cxn modelId="{E54EEF53-88B4-4C7F-8077-BB9007AF366E}" type="presOf" srcId="{6BBF2F01-908B-45F2-A7EB-4241321A5847}" destId="{B64C0092-3B3C-43C5-AE01-140045524823}" srcOrd="0" destOrd="0" presId="urn:microsoft.com/office/officeart/2005/8/layout/vList2"/>
    <dgm:cxn modelId="{44386EC1-59AF-440B-BCF0-88CAB62FC77C}" srcId="{6BBF2F01-908B-45F2-A7EB-4241321A5847}" destId="{F8C8D747-45F0-46BB-A396-0784D935DF79}" srcOrd="3" destOrd="0" parTransId="{0B3C1DA9-7270-4288-A02E-B6E56BE309E9}" sibTransId="{D854713E-920A-41B9-850D-F510B4E3A985}"/>
    <dgm:cxn modelId="{3CB8AAD7-3F92-4CAA-A831-F67A66E36F83}" type="presOf" srcId="{F8C8D747-45F0-46BB-A396-0784D935DF79}" destId="{FF207AFD-A813-4C4E-9DA5-E7A1A1026944}" srcOrd="0" destOrd="0" presId="urn:microsoft.com/office/officeart/2005/8/layout/vList2"/>
    <dgm:cxn modelId="{688276D8-D40F-4538-AD87-AAC391F9B6DE}" srcId="{6BBF2F01-908B-45F2-A7EB-4241321A5847}" destId="{A9A78A9A-0A70-4D61-BBB4-D9113E2ADAFB}" srcOrd="1" destOrd="0" parTransId="{4926557A-5896-4EE8-A334-BCA1BBE9703A}" sibTransId="{C8BA0376-4767-4445-BE43-360E928AE8E5}"/>
    <dgm:cxn modelId="{2019149B-31FB-4631-A1E6-5EC193F448A8}" type="presParOf" srcId="{B64C0092-3B3C-43C5-AE01-140045524823}" destId="{B433296E-4BA7-45A0-8202-713F2FD283F6}" srcOrd="0" destOrd="0" presId="urn:microsoft.com/office/officeart/2005/8/layout/vList2"/>
    <dgm:cxn modelId="{325F760C-DA81-4588-A6F3-D8F38973F8F1}" type="presParOf" srcId="{B64C0092-3B3C-43C5-AE01-140045524823}" destId="{549E46E9-7047-4DA4-AE49-7B4A02D849B5}" srcOrd="1" destOrd="0" presId="urn:microsoft.com/office/officeart/2005/8/layout/vList2"/>
    <dgm:cxn modelId="{3B375466-1220-4ABA-8F8F-1F65A93165ED}" type="presParOf" srcId="{B64C0092-3B3C-43C5-AE01-140045524823}" destId="{58F28B74-81C5-4596-90CB-70CEC09E9892}" srcOrd="2" destOrd="0" presId="urn:microsoft.com/office/officeart/2005/8/layout/vList2"/>
    <dgm:cxn modelId="{7130E515-AF6C-4593-AD2C-A6EB226A3A8E}" type="presParOf" srcId="{B64C0092-3B3C-43C5-AE01-140045524823}" destId="{3011F218-0C31-4634-B09B-035B2B2152B1}" srcOrd="3" destOrd="0" presId="urn:microsoft.com/office/officeart/2005/8/layout/vList2"/>
    <dgm:cxn modelId="{C6228A3E-0881-4076-AD5D-5839DF902A2D}" type="presParOf" srcId="{B64C0092-3B3C-43C5-AE01-140045524823}" destId="{1839A4C0-2FB6-43C6-AB27-75FDFFF0B4C1}" srcOrd="4" destOrd="0" presId="urn:microsoft.com/office/officeart/2005/8/layout/vList2"/>
    <dgm:cxn modelId="{F5EEC4B3-5B6E-4404-BDF4-B66E99FACFB0}" type="presParOf" srcId="{B64C0092-3B3C-43C5-AE01-140045524823}" destId="{5040B134-AAA0-4544-B537-0A3F631030B7}" srcOrd="5" destOrd="0" presId="urn:microsoft.com/office/officeart/2005/8/layout/vList2"/>
    <dgm:cxn modelId="{F8EFFA42-084C-442D-9365-6CBDE087F3EE}" type="presParOf" srcId="{B64C0092-3B3C-43C5-AE01-140045524823}" destId="{FF207AFD-A813-4C4E-9DA5-E7A1A102694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60146-5634-4CE2-8D56-B0B28EE573A8}">
      <dsp:nvSpPr>
        <dsp:cNvPr id="0" name=""/>
        <dsp:cNvSpPr/>
      </dsp:nvSpPr>
      <dsp:spPr>
        <a:xfrm>
          <a:off x="0" y="822843"/>
          <a:ext cx="2437885" cy="14627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Consolida al Sistema de Reconocimiento y Promoción </a:t>
          </a:r>
          <a:r>
            <a:rPr lang="es-ES" sz="1300" kern="1200" dirty="0"/>
            <a:t>como el único Sistema de Evaluación de la Docencia, inspirado en los principios de transparencia y oportunidad.</a:t>
          </a:r>
          <a:endParaRPr lang="es-CL" sz="1300" kern="1200" dirty="0"/>
        </a:p>
      </dsp:txBody>
      <dsp:txXfrm>
        <a:off x="0" y="822843"/>
        <a:ext cx="2437885" cy="1462731"/>
      </dsp:txXfrm>
    </dsp:sp>
    <dsp:sp modelId="{42271BF5-4EFC-4378-881D-FDC93F5EEE8F}">
      <dsp:nvSpPr>
        <dsp:cNvPr id="0" name=""/>
        <dsp:cNvSpPr/>
      </dsp:nvSpPr>
      <dsp:spPr>
        <a:xfrm>
          <a:off x="2681673" y="822843"/>
          <a:ext cx="2437885" cy="1462731"/>
        </a:xfrm>
        <a:prstGeom prst="rect">
          <a:avLst/>
        </a:prstGeom>
        <a:solidFill>
          <a:schemeClr val="accent5">
            <a:hueOff val="-3888782"/>
            <a:satOff val="-7224"/>
            <a:lumOff val="-53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Creación de Planes Locales de Formación </a:t>
          </a:r>
          <a:r>
            <a:rPr lang="es-ES" sz="1300" kern="1200" dirty="0"/>
            <a:t>considerando los resultados de los instrumentos de evaluación.</a:t>
          </a:r>
          <a:endParaRPr lang="es-CL" sz="1300" kern="1200" dirty="0"/>
        </a:p>
      </dsp:txBody>
      <dsp:txXfrm>
        <a:off x="2681673" y="822843"/>
        <a:ext cx="2437885" cy="1462731"/>
      </dsp:txXfrm>
    </dsp:sp>
    <dsp:sp modelId="{E43B0D3E-6DEB-4001-8119-3DD03756D88A}">
      <dsp:nvSpPr>
        <dsp:cNvPr id="0" name=""/>
        <dsp:cNvSpPr/>
      </dsp:nvSpPr>
      <dsp:spPr>
        <a:xfrm>
          <a:off x="5363347" y="822843"/>
          <a:ext cx="2437885" cy="1462731"/>
        </a:xfrm>
        <a:prstGeom prst="rect">
          <a:avLst/>
        </a:prstGeom>
        <a:solidFill>
          <a:schemeClr val="accent5">
            <a:hueOff val="-7777564"/>
            <a:satOff val="-14448"/>
            <a:lumOff val="-10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Tiempos no lectivos </a:t>
          </a:r>
          <a:r>
            <a:rPr lang="es-ES" sz="1300" kern="1200" dirty="0"/>
            <a:t>para la preparación de los instrumentos de evaluación y para los procesos de inducción.</a:t>
          </a:r>
          <a:endParaRPr lang="es-CL" sz="1300" kern="1200" dirty="0"/>
        </a:p>
      </dsp:txBody>
      <dsp:txXfrm>
        <a:off x="5363347" y="822843"/>
        <a:ext cx="2437885" cy="1462731"/>
      </dsp:txXfrm>
    </dsp:sp>
    <dsp:sp modelId="{7B21C60D-6C8A-4569-B70C-5E881CED6766}">
      <dsp:nvSpPr>
        <dsp:cNvPr id="0" name=""/>
        <dsp:cNvSpPr/>
      </dsp:nvSpPr>
      <dsp:spPr>
        <a:xfrm>
          <a:off x="1340836" y="2529362"/>
          <a:ext cx="2437885" cy="1462731"/>
        </a:xfrm>
        <a:prstGeom prst="rect">
          <a:avLst/>
        </a:prstGeom>
        <a:solidFill>
          <a:schemeClr val="accent5">
            <a:hueOff val="-11666346"/>
            <a:satOff val="-21672"/>
            <a:lumOff val="-160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Proyectos de Participación Activa de la RMM </a:t>
          </a:r>
          <a:r>
            <a:rPr lang="es-ES" sz="1300" kern="1200" dirty="0"/>
            <a:t>con foco en el desarrollo de capacidades y en la progresión profesional.</a:t>
          </a:r>
          <a:endParaRPr lang="es-CL" sz="1300" kern="1200" dirty="0"/>
        </a:p>
      </dsp:txBody>
      <dsp:txXfrm>
        <a:off x="1340836" y="2529362"/>
        <a:ext cx="2437885" cy="1462731"/>
      </dsp:txXfrm>
    </dsp:sp>
    <dsp:sp modelId="{55F5F221-5E6B-4069-BA3E-60E1B4F0628B}">
      <dsp:nvSpPr>
        <dsp:cNvPr id="0" name=""/>
        <dsp:cNvSpPr/>
      </dsp:nvSpPr>
      <dsp:spPr>
        <a:xfrm>
          <a:off x="4022510" y="2529362"/>
          <a:ext cx="2437885" cy="1462731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Ciclo de Profundización Didáctico </a:t>
          </a:r>
          <a:r>
            <a:rPr lang="es-ES" sz="1300" kern="1200" dirty="0"/>
            <a:t>de 4 años, para promover la mejora continua en docentes y educadores/as de tramos superiores.</a:t>
          </a:r>
          <a:endParaRPr lang="es-CL" sz="1300" kern="1200" dirty="0"/>
        </a:p>
      </dsp:txBody>
      <dsp:txXfrm>
        <a:off x="4022510" y="2529362"/>
        <a:ext cx="2437885" cy="14627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1B0BA-27DF-4BC4-B0DC-6E9EC81C7A45}">
      <dsp:nvSpPr>
        <dsp:cNvPr id="0" name=""/>
        <dsp:cNvSpPr/>
      </dsp:nvSpPr>
      <dsp:spPr>
        <a:xfrm>
          <a:off x="106583" y="367"/>
          <a:ext cx="2405492" cy="1657384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1EDFD2-0733-48BA-A143-4FA0DAAAFD67}">
      <dsp:nvSpPr>
        <dsp:cNvPr id="0" name=""/>
        <dsp:cNvSpPr/>
      </dsp:nvSpPr>
      <dsp:spPr>
        <a:xfrm>
          <a:off x="106583" y="1657752"/>
          <a:ext cx="2405492" cy="892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bg2"/>
              </a:solidFill>
            </a:rPr>
            <a:t>Plan Anual del Comité Local (nivel provincial): </a:t>
          </a:r>
          <a:r>
            <a:rPr lang="es-ES" sz="1200" kern="1200" dirty="0">
              <a:solidFill>
                <a:schemeClr val="bg2"/>
              </a:solidFill>
            </a:rPr>
            <a:t>acciones formativas y de acompañamiento entre pares</a:t>
          </a:r>
          <a:endParaRPr lang="es-CL" sz="1200" kern="1200" dirty="0">
            <a:solidFill>
              <a:schemeClr val="bg2"/>
            </a:solidFill>
          </a:endParaRPr>
        </a:p>
      </dsp:txBody>
      <dsp:txXfrm>
        <a:off x="106583" y="1657752"/>
        <a:ext cx="2405492" cy="892437"/>
      </dsp:txXfrm>
    </dsp:sp>
    <dsp:sp modelId="{560E5041-DBFA-4FB1-BE95-1D76DAA90804}">
      <dsp:nvSpPr>
        <dsp:cNvPr id="0" name=""/>
        <dsp:cNvSpPr/>
      </dsp:nvSpPr>
      <dsp:spPr>
        <a:xfrm>
          <a:off x="2752726" y="367"/>
          <a:ext cx="2405492" cy="1657384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175C17-EAAD-4865-A398-A925E68CA6AC}">
      <dsp:nvSpPr>
        <dsp:cNvPr id="0" name=""/>
        <dsp:cNvSpPr/>
      </dsp:nvSpPr>
      <dsp:spPr>
        <a:xfrm>
          <a:off x="2752726" y="1657752"/>
          <a:ext cx="2405492" cy="892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bg2"/>
              </a:solidFill>
            </a:rPr>
            <a:t>Cursos, programas o </a:t>
          </a:r>
          <a:r>
            <a:rPr lang="es-CL" sz="1200" b="1" kern="1200" dirty="0">
              <a:solidFill>
                <a:schemeClr val="bg2"/>
              </a:solidFill>
            </a:rPr>
            <a:t>actividades de formación</a:t>
          </a:r>
          <a:r>
            <a:rPr lang="es-CL" sz="1200" kern="1200" dirty="0">
              <a:solidFill>
                <a:schemeClr val="bg2"/>
              </a:solidFill>
            </a:rPr>
            <a:t>, desarrollados o certificados por CPEIP (universidades u otras instituciones educativas)</a:t>
          </a:r>
        </a:p>
      </dsp:txBody>
      <dsp:txXfrm>
        <a:off x="2752726" y="1657752"/>
        <a:ext cx="2405492" cy="892437"/>
      </dsp:txXfrm>
    </dsp:sp>
    <dsp:sp modelId="{1D5E4E9C-A37B-41D0-BA3B-D4B58EB1E8DE}">
      <dsp:nvSpPr>
        <dsp:cNvPr id="0" name=""/>
        <dsp:cNvSpPr/>
      </dsp:nvSpPr>
      <dsp:spPr>
        <a:xfrm>
          <a:off x="5398869" y="367"/>
          <a:ext cx="2405492" cy="1657384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D217D8-34C2-4E78-8543-C3F48E04A384}">
      <dsp:nvSpPr>
        <dsp:cNvPr id="0" name=""/>
        <dsp:cNvSpPr/>
      </dsp:nvSpPr>
      <dsp:spPr>
        <a:xfrm>
          <a:off x="5398869" y="1657752"/>
          <a:ext cx="2405492" cy="892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>
              <a:solidFill>
                <a:schemeClr val="bg2"/>
              </a:solidFill>
            </a:rPr>
            <a:t>Proyectos colectivos ADECO</a:t>
          </a:r>
          <a:r>
            <a:rPr lang="es-CL" sz="1200" kern="1200" dirty="0">
              <a:solidFill>
                <a:schemeClr val="bg2"/>
              </a:solidFill>
            </a:rPr>
            <a:t>, implementados por directivos para apoyar el desarrollo profesional docente</a:t>
          </a:r>
        </a:p>
      </dsp:txBody>
      <dsp:txXfrm>
        <a:off x="5398869" y="1657752"/>
        <a:ext cx="2405492" cy="892437"/>
      </dsp:txXfrm>
    </dsp:sp>
    <dsp:sp modelId="{96EF5B3F-8950-41A5-97E1-B381AF0E7359}">
      <dsp:nvSpPr>
        <dsp:cNvPr id="0" name=""/>
        <dsp:cNvSpPr/>
      </dsp:nvSpPr>
      <dsp:spPr>
        <a:xfrm>
          <a:off x="106583" y="2790739"/>
          <a:ext cx="2405492" cy="1657384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8F7B3-2C0B-4597-938E-610523BA008F}">
      <dsp:nvSpPr>
        <dsp:cNvPr id="0" name=""/>
        <dsp:cNvSpPr/>
      </dsp:nvSpPr>
      <dsp:spPr>
        <a:xfrm>
          <a:off x="106583" y="4448123"/>
          <a:ext cx="2405492" cy="892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>
              <a:solidFill>
                <a:schemeClr val="bg2"/>
              </a:solidFill>
            </a:rPr>
            <a:t>Proyectos de Participación Activa (PPA), de la Red Maestros de Maestros</a:t>
          </a:r>
          <a:r>
            <a:rPr lang="es-CL" sz="1200" kern="1200" dirty="0">
              <a:solidFill>
                <a:schemeClr val="bg2"/>
              </a:solidFill>
            </a:rPr>
            <a:t>, para fortalecer la colaboración y el aprendizaje entre pares</a:t>
          </a:r>
        </a:p>
      </dsp:txBody>
      <dsp:txXfrm>
        <a:off x="106583" y="4448123"/>
        <a:ext cx="2405492" cy="892437"/>
      </dsp:txXfrm>
    </dsp:sp>
    <dsp:sp modelId="{85936B9D-BBBF-4187-BE68-27A0B3783794}">
      <dsp:nvSpPr>
        <dsp:cNvPr id="0" name=""/>
        <dsp:cNvSpPr/>
      </dsp:nvSpPr>
      <dsp:spPr>
        <a:xfrm>
          <a:off x="2752726" y="2790739"/>
          <a:ext cx="2405492" cy="1657384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E1B1D-56E7-4521-82CD-B0655DC418FE}">
      <dsp:nvSpPr>
        <dsp:cNvPr id="0" name=""/>
        <dsp:cNvSpPr/>
      </dsp:nvSpPr>
      <dsp:spPr>
        <a:xfrm>
          <a:off x="2752726" y="4448123"/>
          <a:ext cx="2405492" cy="892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200" b="1" kern="1200" dirty="0">
              <a:solidFill>
                <a:schemeClr val="bg2"/>
              </a:solidFill>
            </a:rPr>
            <a:t>Procesos de Inducción y Mentoría</a:t>
          </a:r>
          <a:r>
            <a:rPr lang="es-CL" sz="1200" kern="1200" dirty="0">
              <a:solidFill>
                <a:schemeClr val="bg2"/>
              </a:solidFill>
            </a:rPr>
            <a:t>, para apoyar a la docencia novel (administrados por CPEIP o por los propios establecimientos)</a:t>
          </a:r>
        </a:p>
      </dsp:txBody>
      <dsp:txXfrm>
        <a:off x="2752726" y="4448123"/>
        <a:ext cx="2405492" cy="892437"/>
      </dsp:txXfrm>
    </dsp:sp>
    <dsp:sp modelId="{E2821BDC-1A4C-4DC9-B654-ED1E9AB495A9}">
      <dsp:nvSpPr>
        <dsp:cNvPr id="0" name=""/>
        <dsp:cNvSpPr/>
      </dsp:nvSpPr>
      <dsp:spPr>
        <a:xfrm>
          <a:off x="5398869" y="2790739"/>
          <a:ext cx="2405492" cy="1657384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032DAF-B638-4EA0-B6F6-CD1ECA3BB770}">
      <dsp:nvSpPr>
        <dsp:cNvPr id="0" name=""/>
        <dsp:cNvSpPr/>
      </dsp:nvSpPr>
      <dsp:spPr>
        <a:xfrm>
          <a:off x="5398869" y="4448123"/>
          <a:ext cx="2405492" cy="892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1" kern="1200" dirty="0">
              <a:solidFill>
                <a:schemeClr val="bg2"/>
              </a:solidFill>
            </a:rPr>
            <a:t>Planes Locales de Formación para el DPD</a:t>
          </a:r>
          <a:r>
            <a:rPr lang="es-ES" sz="1200" kern="1200" dirty="0">
              <a:solidFill>
                <a:schemeClr val="bg2"/>
              </a:solidFill>
            </a:rPr>
            <a:t>, del PME, acciones con foco en la colaboración y retroalimentación pedagógica</a:t>
          </a:r>
          <a:endParaRPr lang="es-CL" sz="1200" kern="1200" dirty="0">
            <a:solidFill>
              <a:schemeClr val="bg2"/>
            </a:solidFill>
          </a:endParaRPr>
        </a:p>
      </dsp:txBody>
      <dsp:txXfrm>
        <a:off x="5398869" y="4448123"/>
        <a:ext cx="2405492" cy="892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EE2FD8-1976-4092-ABCA-90483DD0ADA5}">
      <dsp:nvSpPr>
        <dsp:cNvPr id="0" name=""/>
        <dsp:cNvSpPr/>
      </dsp:nvSpPr>
      <dsp:spPr>
        <a:xfrm>
          <a:off x="5960" y="1216325"/>
          <a:ext cx="2822269" cy="332031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0E2481-CFD1-4ABA-B491-BD6BC1EC3855}">
      <dsp:nvSpPr>
        <dsp:cNvPr id="0" name=""/>
        <dsp:cNvSpPr/>
      </dsp:nvSpPr>
      <dsp:spPr>
        <a:xfrm>
          <a:off x="147074" y="1349138"/>
          <a:ext cx="2540042" cy="21582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55B15-1093-4D77-BE27-C9ED05639581}">
      <dsp:nvSpPr>
        <dsp:cNvPr id="0" name=""/>
        <dsp:cNvSpPr/>
      </dsp:nvSpPr>
      <dsp:spPr>
        <a:xfrm>
          <a:off x="147074" y="3507344"/>
          <a:ext cx="2540042" cy="896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/>
            <a:t>Acompañamiento para la inducción profesional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kern="1200" dirty="0"/>
            <a:t>(Apoyo a los primeros cuarto años del ejercicio profesional)</a:t>
          </a:r>
        </a:p>
      </dsp:txBody>
      <dsp:txXfrm>
        <a:off x="147074" y="3507344"/>
        <a:ext cx="2540042" cy="896485"/>
      </dsp:txXfrm>
    </dsp:sp>
    <dsp:sp modelId="{5DAB38A9-38B6-4E74-9C3F-205A862DF6DE}">
      <dsp:nvSpPr>
        <dsp:cNvPr id="0" name=""/>
        <dsp:cNvSpPr/>
      </dsp:nvSpPr>
      <dsp:spPr>
        <a:xfrm>
          <a:off x="3381434" y="1216325"/>
          <a:ext cx="2822269" cy="332031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302B06-6BA4-4964-A3A8-B347CB13C2AD}">
      <dsp:nvSpPr>
        <dsp:cNvPr id="0" name=""/>
        <dsp:cNvSpPr/>
      </dsp:nvSpPr>
      <dsp:spPr>
        <a:xfrm>
          <a:off x="3522547" y="1349138"/>
          <a:ext cx="2540042" cy="215820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84520-8F2D-4587-82E5-67CCC73945EB}">
      <dsp:nvSpPr>
        <dsp:cNvPr id="0" name=""/>
        <dsp:cNvSpPr/>
      </dsp:nvSpPr>
      <dsp:spPr>
        <a:xfrm>
          <a:off x="3522547" y="3507344"/>
          <a:ext cx="2540042" cy="896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/>
            <a:t>Acompañamiento para la progresión profesional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0" kern="1200" dirty="0"/>
            <a:t>(Apoyo a los tramos iniciales de la carrera profesional)</a:t>
          </a:r>
          <a:endParaRPr lang="es-CL" sz="1000" b="0" kern="1200" dirty="0"/>
        </a:p>
      </dsp:txBody>
      <dsp:txXfrm>
        <a:off x="3522547" y="3507344"/>
        <a:ext cx="2540042" cy="896485"/>
      </dsp:txXfrm>
    </dsp:sp>
    <dsp:sp modelId="{A16E8E94-E65C-422C-A147-3C9CEB5FD9E5}">
      <dsp:nvSpPr>
        <dsp:cNvPr id="0" name=""/>
        <dsp:cNvSpPr/>
      </dsp:nvSpPr>
      <dsp:spPr>
        <a:xfrm>
          <a:off x="6756908" y="1216325"/>
          <a:ext cx="2822269" cy="332031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C20E6-101B-457E-AAB8-B458C0212216}">
      <dsp:nvSpPr>
        <dsp:cNvPr id="0" name=""/>
        <dsp:cNvSpPr/>
      </dsp:nvSpPr>
      <dsp:spPr>
        <a:xfrm>
          <a:off x="6898021" y="1349138"/>
          <a:ext cx="2540042" cy="21582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AF9035-3599-42AE-B291-39B46D1C71FC}">
      <dsp:nvSpPr>
        <dsp:cNvPr id="0" name=""/>
        <dsp:cNvSpPr/>
      </dsp:nvSpPr>
      <dsp:spPr>
        <a:xfrm>
          <a:off x="6898021" y="3507344"/>
          <a:ext cx="2540042" cy="896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/>
            <a:t>Acompañamiento para la profundización disciplinar y/o pedagógica.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kern="1200" dirty="0"/>
            <a:t>(Apoyo en el Ciclo de profundización disciplinar y/o pedagógica) </a:t>
          </a:r>
          <a:endParaRPr lang="es-CL" sz="1000" kern="1200" dirty="0"/>
        </a:p>
      </dsp:txBody>
      <dsp:txXfrm>
        <a:off x="6898021" y="3507344"/>
        <a:ext cx="2540042" cy="896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3296E-4BA7-45A0-8202-713F2FD283F6}">
      <dsp:nvSpPr>
        <dsp:cNvPr id="0" name=""/>
        <dsp:cNvSpPr/>
      </dsp:nvSpPr>
      <dsp:spPr>
        <a:xfrm>
          <a:off x="0" y="17492"/>
          <a:ext cx="9585138" cy="102930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Derecho a la Inducción profesional: </a:t>
          </a:r>
          <a:endParaRPr lang="es-ES" sz="14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Todos/as los/as docentes y educadores/as que se encuentren con nombramiento o contratados en un establecimiento subvencionado adscrito al SDPD tienen derecho a la inducción.</a:t>
          </a:r>
          <a:endParaRPr lang="es-CL" sz="1400" kern="1200" dirty="0"/>
        </a:p>
      </dsp:txBody>
      <dsp:txXfrm>
        <a:off x="50247" y="67739"/>
        <a:ext cx="9484644" cy="928813"/>
      </dsp:txXfrm>
    </dsp:sp>
    <dsp:sp modelId="{58F28B74-81C5-4596-90CB-70CEC09E9892}">
      <dsp:nvSpPr>
        <dsp:cNvPr id="0" name=""/>
        <dsp:cNvSpPr/>
      </dsp:nvSpPr>
      <dsp:spPr>
        <a:xfrm>
          <a:off x="0" y="1113039"/>
          <a:ext cx="9585138" cy="1029307"/>
        </a:xfrm>
        <a:prstGeom prst="roundRect">
          <a:avLst/>
        </a:prstGeom>
        <a:solidFill>
          <a:schemeClr val="accent5">
            <a:hueOff val="-5185043"/>
            <a:satOff val="-9632"/>
            <a:lumOff val="-7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1" kern="1200" dirty="0"/>
            <a:t>Docente y educador/a principiante:</a:t>
          </a:r>
          <a:r>
            <a:rPr lang="es-CL" sz="1800" kern="1200" dirty="0"/>
            <a:t> </a:t>
          </a:r>
          <a:endParaRPr lang="es-CL" sz="14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Cuenta con título profesional de profesor(a) o educador(a) y no ha ejercido la función docente o la ha desempeñado por menos de un año o dos años (si fue contratado durante el primer año).</a:t>
          </a:r>
        </a:p>
      </dsp:txBody>
      <dsp:txXfrm>
        <a:off x="50247" y="1163286"/>
        <a:ext cx="9484644" cy="928813"/>
      </dsp:txXfrm>
    </dsp:sp>
    <dsp:sp modelId="{1839A4C0-2FB6-43C6-AB27-75FDFFF0B4C1}">
      <dsp:nvSpPr>
        <dsp:cNvPr id="0" name=""/>
        <dsp:cNvSpPr/>
      </dsp:nvSpPr>
      <dsp:spPr>
        <a:xfrm>
          <a:off x="0" y="2208587"/>
          <a:ext cx="9585138" cy="1029307"/>
        </a:xfrm>
        <a:prstGeom prst="roundRect">
          <a:avLst/>
        </a:prstGeom>
        <a:solidFill>
          <a:schemeClr val="accent5">
            <a:hueOff val="-10370086"/>
            <a:satOff val="-19264"/>
            <a:lumOff val="-142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Proceso de inducción: </a:t>
          </a:r>
          <a:endParaRPr lang="es-ES" sz="18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Duración de 10 meses y requiere una dedicación semanal exclusiva de 4 a 6 horas. El/la docente o educador/a principiante es acompañado por un docente mentor/a.</a:t>
          </a:r>
          <a:endParaRPr lang="es-CL" sz="1400" kern="1200" dirty="0"/>
        </a:p>
      </dsp:txBody>
      <dsp:txXfrm>
        <a:off x="50247" y="2258834"/>
        <a:ext cx="9484644" cy="928813"/>
      </dsp:txXfrm>
    </dsp:sp>
    <dsp:sp modelId="{FF207AFD-A813-4C4E-9DA5-E7A1A1026944}">
      <dsp:nvSpPr>
        <dsp:cNvPr id="0" name=""/>
        <dsp:cNvSpPr/>
      </dsp:nvSpPr>
      <dsp:spPr>
        <a:xfrm>
          <a:off x="0" y="3304135"/>
          <a:ext cx="9585138" cy="1029307"/>
        </a:xfrm>
        <a:prstGeom prst="round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Evaluación y apoyo: </a:t>
          </a:r>
          <a:endParaRPr lang="es-E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El equipo directivo y el/la mentor/a evalúan el desempeño de/la docente o educador/a principiante y recomiendan acciones de apoyo formativo.</a:t>
          </a:r>
          <a:endParaRPr lang="es-CL" sz="1400" kern="1200" dirty="0"/>
        </a:p>
      </dsp:txBody>
      <dsp:txXfrm>
        <a:off x="50247" y="3354382"/>
        <a:ext cx="9484644" cy="928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56F08-28DD-9EA4-76D9-F854EC412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7CC6FD2-26A6-EF3E-6FFF-7EE38F5C60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D4D547B-EAA4-91A8-A855-95793D7E9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987CE35-3066-B132-8D11-73179164CE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855882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2AEF4-8D22-FACD-2C21-74C572016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89F104F-35FC-AC26-8133-A16079C8D4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A2C3DF9-9BA7-7CB1-164E-A4980B806B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A76E8C-F17F-7941-4D5F-2AF29D7651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3216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2D932-EEB6-8D14-9481-95CA3E39C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1475ED4-E686-5634-3AB4-0BADE0C0E2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C5BA6E-56F6-84A8-0772-B7A4D3D36A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353372F-1902-FFBD-E6B5-A1FBB90516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3230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81795-4365-B5D4-2030-FA1B02450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D07EBEB-04A5-EC3E-BF59-A3F9D85A8E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AA33BA7-0F14-3E91-1D8A-5A9154E26D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5198270-825D-4D86-5652-E9C13FC7D1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5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10777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CD9AE-02A9-59BC-3A6B-ABB15C89D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C607712-F1AA-6C1E-65E7-79780DB527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1A5AB3-E4F4-FCC3-EA66-AD001EEF4A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4354430-D14D-A13E-EB39-89993912FD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15E9F6-C66D-E045-BA1D-4EB4B6B498A7}" type="slidenum">
              <a:rPr lang="es-CL" smtClean="0"/>
              <a:t>6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98829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E0214-519C-8406-1904-B673D94AD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EEED7C5-DC05-DB6B-8624-B4FBC59421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8211E3E-D5FF-0CA7-2640-7166C7AC9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401933-D190-3A81-F0A2-780604A206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7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38064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357F3-35A1-9E17-0DA8-7C15B1340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D45860A-ECF6-16C3-FB77-2B74B660BF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5F624FF-8662-8CA3-BA1C-A89E9108F4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173605-FC22-FE6F-4753-30DEA42160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9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94844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97C29-ADE5-059F-8A3F-BA733AAB0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2C6D345-A177-272C-6230-16A063274C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7C8C348-D5BC-D66E-83F9-8DEB20CE8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BD89B4-E274-9E45-BD85-BD75938AB4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E357F-3852-465F-AF67-F0B811401C37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C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321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15E9F6-C66D-E045-BA1D-4EB4B6B498A7}" type="slidenum">
              <a:rPr lang="es-CL" smtClean="0"/>
              <a:t>12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4463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ortadill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279843"/>
            <a:ext cx="10515600" cy="837710"/>
          </a:xfrm>
        </p:spPr>
        <p:txBody>
          <a:bodyPr>
            <a:normAutofit/>
          </a:bodyPr>
          <a:lstStyle>
            <a:lvl1pPr algn="ctr">
              <a:defRPr sz="46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 dirty="0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4201159" y="3264816"/>
            <a:ext cx="3789682" cy="34673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B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00602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  <p:sldLayoutId id="2147483720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615" y="705407"/>
            <a:ext cx="6202770" cy="1461230"/>
          </a:xfrm>
          <a:prstGeom prst="rect">
            <a:avLst/>
          </a:prstGeom>
        </p:spPr>
      </p:pic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65ABBC8D-9DA7-15BA-CDFF-713216398EAB}"/>
              </a:ext>
            </a:extLst>
          </p:cNvPr>
          <p:cNvSpPr txBox="1">
            <a:spLocks/>
          </p:cNvSpPr>
          <p:nvPr/>
        </p:nvSpPr>
        <p:spPr>
          <a:xfrm>
            <a:off x="1347492" y="2456982"/>
            <a:ext cx="9497016" cy="1944036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2400" b="1" dirty="0"/>
              <a:t>Desarrollo Profesional Docente situado: desafíos de la formación y el acompañamiento local</a:t>
            </a:r>
            <a:endParaRPr lang="es-ES" sz="1200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Irina Bustamante Centellas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Área de Acompañamiento Local para el Desarrollo Profesional Docente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CPEIP – MINEDUC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" sz="1600" dirty="0"/>
              <a:t>09 de octubre de 2025</a:t>
            </a:r>
            <a:endParaRPr lang="es-CL" sz="1600" dirty="0"/>
          </a:p>
        </p:txBody>
      </p:sp>
      <p:pic>
        <p:nvPicPr>
          <p:cNvPr id="4" name="Imagen 2">
            <a:extLst>
              <a:ext uri="{FF2B5EF4-FFF2-40B4-BE49-F238E27FC236}">
                <a16:creationId xmlns:a16="http://schemas.microsoft.com/office/drawing/2014/main" id="{6B93A6AE-99D0-29ED-04B1-EC5F16E22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489" y="4050233"/>
            <a:ext cx="39497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entro de Perfeccionamiento, Experimentación e Investigaciones Pedagógicas  - Wikipedia, la enciclopedia libre">
            <a:extLst>
              <a:ext uri="{FF2B5EF4-FFF2-40B4-BE49-F238E27FC236}">
                <a16:creationId xmlns:a16="http://schemas.microsoft.com/office/drawing/2014/main" id="{771B3EDA-7FB1-01C9-7A8B-7207F1E50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82" y="4691362"/>
            <a:ext cx="1384188" cy="125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0D00A-B80A-5390-C534-71E94F8E80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72B7C87-0A6A-2108-D258-4A6995D385F3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01220" y="738554"/>
            <a:ext cx="9585138" cy="596123"/>
          </a:xfrm>
        </p:spPr>
        <p:txBody>
          <a:bodyPr>
            <a:normAutofit/>
          </a:bodyPr>
          <a:lstStyle/>
          <a:p>
            <a:r>
              <a:rPr lang="es-ES" dirty="0"/>
              <a:t>Procesos de Inducción y Mentoría</a:t>
            </a:r>
            <a:endParaRPr lang="es-CL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BBE31E6-1AD8-02DF-38D2-D62C620D82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8369352"/>
              </p:ext>
            </p:extLst>
          </p:nvPr>
        </p:nvGraphicFramePr>
        <p:xfrm>
          <a:off x="1414167" y="1637882"/>
          <a:ext cx="9585138" cy="4350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8198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9F2C4-CA6E-178E-42BA-280FA6591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66281A1B-7E51-0570-4CCD-363569D2D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0047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CL" sz="2800" b="1" i="0" u="none" strike="noStrike" kern="1200" cap="none" spc="0" normalizeH="0" baseline="0" noProof="0" dirty="0">
              <a:ln>
                <a:noFill/>
              </a:ln>
              <a:solidFill>
                <a:srgbClr val="173277"/>
              </a:solidFill>
              <a:effectLst/>
              <a:uLnTx/>
              <a:uFillTx/>
              <a:latin typeface="Verdana"/>
              <a:ea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CL" sz="2400" b="1" i="0" u="none" strike="noStrike" kern="1200" cap="none" spc="0" normalizeH="0" baseline="0" noProof="0" dirty="0">
              <a:ln>
                <a:noFill/>
              </a:ln>
              <a:solidFill>
                <a:srgbClr val="173277"/>
              </a:solidFill>
              <a:effectLst/>
              <a:uLnTx/>
              <a:uFillTx/>
              <a:latin typeface="Verdana"/>
              <a:ea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altLang="es-CL" sz="2400" b="1" i="0" u="none" strike="noStrike" kern="1200" cap="none" spc="0" normalizeH="0" baseline="0" noProof="0" dirty="0">
                <a:ln>
                  <a:noFill/>
                </a:ln>
                <a:solidFill>
                  <a:srgbClr val="173277"/>
                </a:solidFill>
                <a:effectLst/>
                <a:uLnTx/>
                <a:uFillTx/>
                <a:latin typeface="Verdana"/>
                <a:ea typeface="Verdana"/>
              </a:rPr>
              <a:t>Plan Local de Formación para el Desarrollo Profesional Docente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CL" sz="2400" b="1" i="0" u="none" strike="noStrike" kern="1200" cap="none" spc="0" normalizeH="0" baseline="0" noProof="0" dirty="0">
              <a:ln>
                <a:noFill/>
              </a:ln>
              <a:solidFill>
                <a:srgbClr val="173277"/>
              </a:solidFill>
              <a:effectLst/>
              <a:uLnTx/>
              <a:uFillTx/>
              <a:latin typeface="Verdana"/>
              <a:ea typeface="Verdana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ES" sz="2000" dirty="0">
                <a:solidFill>
                  <a:schemeClr val="tx1"/>
                </a:solidFill>
              </a:rPr>
              <a:t>Trabajo colaborativo y retroalimentación pedagógica para la mejora continua del desarrollo profesional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CL" sz="2400" b="0" i="0" u="none" strike="noStrike" kern="1200" cap="none" spc="0" normalizeH="0" baseline="0" noProof="0" dirty="0">
              <a:ln>
                <a:noFill/>
              </a:ln>
              <a:solidFill>
                <a:srgbClr val="173277"/>
              </a:solidFill>
              <a:effectLst/>
              <a:uLnTx/>
              <a:uFillTx/>
              <a:latin typeface="Verdana"/>
              <a:ea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altLang="es-CL" sz="2400" b="1" i="0" u="none" strike="noStrike" kern="1200" cap="none" spc="0" normalizeH="0" baseline="0" noProof="0" dirty="0">
              <a:ln>
                <a:noFill/>
              </a:ln>
              <a:solidFill>
                <a:srgbClr val="173277"/>
              </a:solidFill>
              <a:effectLst/>
              <a:uLnTx/>
              <a:uFillTx/>
              <a:latin typeface="Verdana"/>
              <a:ea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CL" altLang="es-CL" sz="2800" b="1" i="0" u="none" strike="noStrike" kern="1200" cap="none" spc="0" normalizeH="0" baseline="0" noProof="0" dirty="0">
              <a:ln>
                <a:noFill/>
              </a:ln>
              <a:solidFill>
                <a:srgbClr val="173277"/>
              </a:solidFill>
              <a:effectLst/>
              <a:uLnTx/>
              <a:uFillTx/>
              <a:latin typeface="Verdana"/>
              <a:ea typeface="Verdana"/>
            </a:endParaRPr>
          </a:p>
        </p:txBody>
      </p:sp>
      <p:pic>
        <p:nvPicPr>
          <p:cNvPr id="6" name="Imagen 5" descr="Personas sentadas alrededor de una mesa&#10;&#10;El contenido generado por IA puede ser incorrecto.">
            <a:extLst>
              <a:ext uri="{FF2B5EF4-FFF2-40B4-BE49-F238E27FC236}">
                <a16:creationId xmlns:a16="http://schemas.microsoft.com/office/drawing/2014/main" id="{7822A487-4076-DBCA-2B71-9EC7D6B0B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2" y="801858"/>
            <a:ext cx="7313555" cy="501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472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texto 1">
            <a:extLst>
              <a:ext uri="{FF2B5EF4-FFF2-40B4-BE49-F238E27FC236}">
                <a16:creationId xmlns:a16="http://schemas.microsoft.com/office/drawing/2014/main" id="{A901CD04-CA38-69A6-F85C-CC9AD95BF0EC}"/>
              </a:ext>
            </a:extLst>
          </p:cNvPr>
          <p:cNvSpPr txBox="1">
            <a:spLocks noChangeArrowheads="1"/>
          </p:cNvSpPr>
          <p:nvPr/>
        </p:nvSpPr>
        <p:spPr>
          <a:xfrm>
            <a:off x="672661" y="685265"/>
            <a:ext cx="10321911" cy="67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s-ES" b="1" dirty="0">
                <a:solidFill>
                  <a:schemeClr val="tx1"/>
                </a:solidFill>
              </a:rPr>
              <a:t>Planes Locales de Formación para el Desarrollo Profesional: </a:t>
            </a:r>
          </a:p>
        </p:txBody>
      </p:sp>
      <p:sp>
        <p:nvSpPr>
          <p:cNvPr id="2" name="object 53">
            <a:extLst>
              <a:ext uri="{FF2B5EF4-FFF2-40B4-BE49-F238E27FC236}">
                <a16:creationId xmlns:a16="http://schemas.microsoft.com/office/drawing/2014/main" id="{5182966D-4958-7F1C-5262-BAE02AC3B768}"/>
              </a:ext>
            </a:extLst>
          </p:cNvPr>
          <p:cNvSpPr txBox="1"/>
          <p:nvPr/>
        </p:nvSpPr>
        <p:spPr>
          <a:xfrm>
            <a:off x="4642080" y="1667503"/>
            <a:ext cx="6867210" cy="878608"/>
          </a:xfrm>
          <a:prstGeom prst="rect">
            <a:avLst/>
          </a:prstGeom>
          <a:noFill/>
          <a:ln>
            <a:noFill/>
          </a:ln>
        </p:spPr>
        <p:txBody>
          <a:bodyPr vert="horz" wrap="square" lIns="144000" tIns="0" rIns="144000" bIns="144000" rtlCol="0" anchor="t">
            <a:noAutofit/>
          </a:bodyPr>
          <a:lstStyle/>
          <a:p>
            <a:pPr marL="12700">
              <a:lnSpc>
                <a:spcPts val="2000"/>
              </a:lnSpc>
              <a:spcBef>
                <a:spcPts val="95"/>
              </a:spcBef>
            </a:pPr>
            <a:r>
              <a:rPr lang="es-C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</a:t>
            </a:r>
            <a:r>
              <a:rPr lang="es-C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Planes Locales de Formación </a:t>
            </a:r>
            <a:r>
              <a:rPr lang="es-C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 parte del PME, en conformidad con el PEI, y constituyen 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conjunto de acciones formativas para el DPD. Los </a:t>
            </a:r>
            <a:r>
              <a:rPr lang="es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resultados de los instrumentos de evaluación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son insumos relevantes para su creación.</a:t>
            </a:r>
          </a:p>
          <a:p>
            <a:pPr marL="12700">
              <a:lnSpc>
                <a:spcPts val="2000"/>
              </a:lnSpc>
              <a:spcBef>
                <a:spcPts val="95"/>
              </a:spcBef>
            </a:pPr>
            <a:endParaRPr lang="es-E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object 53">
            <a:extLst>
              <a:ext uri="{FF2B5EF4-FFF2-40B4-BE49-F238E27FC236}">
                <a16:creationId xmlns:a16="http://schemas.microsoft.com/office/drawing/2014/main" id="{38B4B1D2-1AF4-75D4-DE28-4EB3B93E7FF1}"/>
              </a:ext>
            </a:extLst>
          </p:cNvPr>
          <p:cNvSpPr txBox="1"/>
          <p:nvPr/>
        </p:nvSpPr>
        <p:spPr>
          <a:xfrm>
            <a:off x="4622773" y="4110365"/>
            <a:ext cx="6987677" cy="1296657"/>
          </a:xfrm>
          <a:prstGeom prst="rect">
            <a:avLst/>
          </a:prstGeom>
          <a:noFill/>
          <a:ln>
            <a:noFill/>
          </a:ln>
        </p:spPr>
        <p:txBody>
          <a:bodyPr vert="horz" wrap="square" lIns="144000" tIns="0" rIns="144000" bIns="144000" rtlCol="0" anchor="t">
            <a:noAutofit/>
          </a:bodyPr>
          <a:lstStyle/>
          <a:p>
            <a:pPr marL="12700">
              <a:lnSpc>
                <a:spcPts val="2000"/>
              </a:lnSpc>
              <a:spcBef>
                <a:spcPts val="95"/>
              </a:spcBef>
            </a:pPr>
            <a:r>
              <a:rPr lang="es-ES" sz="1600" spc="-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Plan es diseñado por el director en conjunto con el equipo de gestión y en consulta al Consejo de Profesores/as, y aprobado por el sostenedor, ya que </a:t>
            </a:r>
            <a:r>
              <a:rPr lang="es-ES" sz="1600" b="1" spc="-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 implementación puede realizarse con cargo a los recursos SEP. 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DE7E1132-8A2D-8397-9E1F-937E0F454AB0}"/>
              </a:ext>
            </a:extLst>
          </p:cNvPr>
          <p:cNvCxnSpPr>
            <a:cxnSpLocks/>
          </p:cNvCxnSpPr>
          <p:nvPr/>
        </p:nvCxnSpPr>
        <p:spPr>
          <a:xfrm flipH="1">
            <a:off x="4772097" y="3920623"/>
            <a:ext cx="6572487" cy="0"/>
          </a:xfrm>
          <a:prstGeom prst="line">
            <a:avLst/>
          </a:prstGeom>
          <a:ln>
            <a:solidFill>
              <a:srgbClr val="2FBCE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bject 53">
            <a:extLst>
              <a:ext uri="{FF2B5EF4-FFF2-40B4-BE49-F238E27FC236}">
                <a16:creationId xmlns:a16="http://schemas.microsoft.com/office/drawing/2014/main" id="{290D2268-B560-4445-4608-820132EF8831}"/>
              </a:ext>
            </a:extLst>
          </p:cNvPr>
          <p:cNvSpPr txBox="1"/>
          <p:nvPr/>
        </p:nvSpPr>
        <p:spPr>
          <a:xfrm>
            <a:off x="4622773" y="2975789"/>
            <a:ext cx="6987677" cy="829882"/>
          </a:xfrm>
          <a:prstGeom prst="rect">
            <a:avLst/>
          </a:prstGeom>
          <a:noFill/>
          <a:ln>
            <a:noFill/>
          </a:ln>
        </p:spPr>
        <p:txBody>
          <a:bodyPr vert="horz" wrap="square" lIns="144000" tIns="0" rIns="144000" bIns="144000" rtlCol="0" anchor="t">
            <a:noAutofit/>
          </a:bodyPr>
          <a:lstStyle/>
          <a:p>
            <a:pPr marL="12700">
              <a:lnSpc>
                <a:spcPts val="2000"/>
              </a:lnSpc>
              <a:spcBef>
                <a:spcPts val="95"/>
              </a:spcBef>
            </a:pPr>
            <a:r>
              <a:rPr lang="es-ES" sz="1600" spc="-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Estas acciones formativas pueden desarrollarse en </a:t>
            </a:r>
            <a:r>
              <a:rPr lang="es-ES" sz="1600" b="1" spc="-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tiempos no lectivos </a:t>
            </a:r>
            <a:r>
              <a:rPr lang="es-ES" sz="1600" spc="-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podrían contar con el </a:t>
            </a:r>
            <a:r>
              <a:rPr lang="es-ES" sz="1600" b="1" spc="-4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apoyo de Maestros/as y Mentores/as.</a:t>
            </a:r>
            <a:endParaRPr lang="es-ES" sz="1600" spc="-4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ED2EB36-B564-FA51-E2BD-1DD6DCAE8E2F}"/>
              </a:ext>
            </a:extLst>
          </p:cNvPr>
          <p:cNvSpPr txBox="1"/>
          <p:nvPr/>
        </p:nvSpPr>
        <p:spPr>
          <a:xfrm>
            <a:off x="4642080" y="5430825"/>
            <a:ext cx="7119907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ts val="2000"/>
              </a:lnSpc>
              <a:spcBef>
                <a:spcPts val="95"/>
              </a:spcBef>
            </a:pP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Plan debe ser </a:t>
            </a:r>
            <a:r>
              <a:rPr lang="es-E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publicados en la página web del establecimiento</a:t>
            </a:r>
            <a:r>
              <a:rPr lang="es-E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junto con el porcentaje de progresión profesional en los últimos 4 años.</a:t>
            </a:r>
            <a:endParaRPr lang="es-C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75C0E901-C4E9-8FA6-96A9-FA097077D5F6}"/>
              </a:ext>
            </a:extLst>
          </p:cNvPr>
          <p:cNvCxnSpPr>
            <a:cxnSpLocks/>
          </p:cNvCxnSpPr>
          <p:nvPr/>
        </p:nvCxnSpPr>
        <p:spPr>
          <a:xfrm flipH="1">
            <a:off x="4787477" y="2816647"/>
            <a:ext cx="6572487" cy="0"/>
          </a:xfrm>
          <a:prstGeom prst="line">
            <a:avLst/>
          </a:prstGeom>
          <a:ln>
            <a:solidFill>
              <a:srgbClr val="2FBCE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581E1118-EBB5-5FED-8F2F-113D679854B7}"/>
              </a:ext>
            </a:extLst>
          </p:cNvPr>
          <p:cNvCxnSpPr>
            <a:cxnSpLocks/>
          </p:cNvCxnSpPr>
          <p:nvPr/>
        </p:nvCxnSpPr>
        <p:spPr>
          <a:xfrm flipH="1">
            <a:off x="4772097" y="5267343"/>
            <a:ext cx="6572487" cy="0"/>
          </a:xfrm>
          <a:prstGeom prst="line">
            <a:avLst/>
          </a:prstGeom>
          <a:ln>
            <a:solidFill>
              <a:srgbClr val="2FBCE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Imagen 12" descr="Mujer sentada en un escritorio&#10;&#10;Descripción generada automáticamente con confianza media">
            <a:extLst>
              <a:ext uri="{FF2B5EF4-FFF2-40B4-BE49-F238E27FC236}">
                <a16:creationId xmlns:a16="http://schemas.microsoft.com/office/drawing/2014/main" id="{07B2B1B5-BFDE-371E-8FF9-02542AE200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766" r="14111"/>
          <a:stretch/>
        </p:blipFill>
        <p:spPr>
          <a:xfrm>
            <a:off x="985274" y="2363314"/>
            <a:ext cx="3271041" cy="288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322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55EE1D7-C03D-95AD-CD94-624E670CA2A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85164" y="568473"/>
            <a:ext cx="10472532" cy="1210450"/>
          </a:xfrm>
        </p:spPr>
        <p:txBody>
          <a:bodyPr>
            <a:normAutofit/>
          </a:bodyPr>
          <a:lstStyle/>
          <a:p>
            <a:r>
              <a:rPr lang="es-ES" dirty="0"/>
              <a:t>Recursos para apoyar el Desarrollo Profesional Docente situado </a:t>
            </a:r>
            <a:endParaRPr lang="es-CL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29DA78-11FA-AE63-CEC1-7E6E227A3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896" y="1346661"/>
            <a:ext cx="2640278" cy="474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0A2846A-9C9F-DDB2-807F-9701BAD90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982" y="1778923"/>
            <a:ext cx="3333386" cy="431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152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B86D2-F1B7-FFC5-1408-6AB5D6D6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8D1FA67-6F99-210D-DD98-59A1CF857D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32" r="25912"/>
          <a:stretch/>
        </p:blipFill>
        <p:spPr>
          <a:xfrm>
            <a:off x="474983" y="391040"/>
            <a:ext cx="7153368" cy="5856715"/>
          </a:xfrm>
          <a:prstGeom prst="rect">
            <a:avLst/>
          </a:prstGeom>
        </p:spPr>
      </p:pic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EC60196-9423-0EE1-92CF-10AE799CA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6449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b="1" dirty="0">
                <a:solidFill>
                  <a:srgbClr val="173277"/>
                </a:solidFill>
                <a:latin typeface="Verdana"/>
                <a:ea typeface="Verdana"/>
              </a:rPr>
              <a:t>Sistema de Desarrollo Profesional Docente</a:t>
            </a:r>
            <a:endParaRPr lang="es-ES" altLang="es-CL" sz="3600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2000" dirty="0">
                <a:solidFill>
                  <a:srgbClr val="173277"/>
                </a:solidFill>
                <a:latin typeface="Verdana"/>
                <a:ea typeface="Verdana"/>
              </a:rPr>
              <a:t>Reconocer y promover el avance de los/as profesionales de la educación hasta un nivel esperado de desarrollo profesional (tramo avanzado)</a:t>
            </a:r>
          </a:p>
          <a:p>
            <a:pPr marL="0" indent="0" algn="ctr">
              <a:buNone/>
            </a:pPr>
            <a:endParaRPr lang="es-ES" altLang="es-CL" sz="2000" dirty="0">
              <a:solidFill>
                <a:srgbClr val="173277"/>
              </a:solidFill>
              <a:latin typeface="Verdana"/>
              <a:ea typeface="Verdana"/>
            </a:endParaRPr>
          </a:p>
          <a:p>
            <a:r>
              <a:rPr lang="es-ES" altLang="es-CL" sz="2000" dirty="0">
                <a:solidFill>
                  <a:srgbClr val="173277"/>
                </a:solidFill>
                <a:latin typeface="Verdana"/>
                <a:ea typeface="Verdana"/>
              </a:rPr>
              <a:t>Ley N°20.903 / 2016</a:t>
            </a:r>
          </a:p>
          <a:p>
            <a:r>
              <a:rPr lang="es-ES" altLang="es-CL" sz="2000" dirty="0">
                <a:solidFill>
                  <a:srgbClr val="173277"/>
                </a:solidFill>
                <a:latin typeface="Verdana"/>
                <a:ea typeface="Verdana"/>
              </a:rPr>
              <a:t>Ley N°21.625 / 2023</a:t>
            </a: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75050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46DB4-61C1-1056-9120-81E620AFB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">
            <a:extLst>
              <a:ext uri="{FF2B5EF4-FFF2-40B4-BE49-F238E27FC236}">
                <a16:creationId xmlns:a16="http://schemas.microsoft.com/office/drawing/2014/main" id="{170C757F-209A-D6FF-C00A-1B5EC12831A8}"/>
              </a:ext>
            </a:extLst>
          </p:cNvPr>
          <p:cNvSpPr txBox="1">
            <a:spLocks/>
          </p:cNvSpPr>
          <p:nvPr/>
        </p:nvSpPr>
        <p:spPr>
          <a:xfrm>
            <a:off x="715309" y="623165"/>
            <a:ext cx="3028352" cy="22755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s-ES" sz="2000" dirty="0"/>
              <a:t>Primera Evaluación del Sistema de DPD (2016 – 2022)</a:t>
            </a:r>
          </a:p>
          <a:p>
            <a:r>
              <a:rPr lang="es-ES" sz="1900" b="0" dirty="0"/>
              <a:t>Publicado en noviembre de 2023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B0B4440-32B3-C903-E5FD-2A1D896D9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437" y="2786009"/>
            <a:ext cx="2216095" cy="310940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DF2D024-5699-35A0-F186-D7ADBC566F2A}"/>
              </a:ext>
            </a:extLst>
          </p:cNvPr>
          <p:cNvSpPr txBox="1"/>
          <p:nvPr/>
        </p:nvSpPr>
        <p:spPr>
          <a:xfrm>
            <a:off x="4579586" y="708249"/>
            <a:ext cx="706645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+mn-lt"/>
              </a:rPr>
              <a:t>Principales avances:</a:t>
            </a:r>
          </a:p>
          <a:p>
            <a:endParaRPr lang="es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Reconoce la </a:t>
            </a:r>
            <a:r>
              <a:rPr lang="es-ES" b="1" dirty="0">
                <a:latin typeface="+mn-lt"/>
              </a:rPr>
              <a:t>profesionalidad docente </a:t>
            </a:r>
            <a:r>
              <a:rPr lang="es-ES" dirty="0">
                <a:latin typeface="+mn-lt"/>
              </a:rPr>
              <a:t>y promueve su desarrollo a través de una carrera profesional.</a:t>
            </a:r>
          </a:p>
          <a:p>
            <a:endParaRPr lang="es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Fomenta la </a:t>
            </a:r>
            <a:r>
              <a:rPr lang="es-ES" b="1" dirty="0">
                <a:latin typeface="+mn-lt"/>
              </a:rPr>
              <a:t>valoración social </a:t>
            </a:r>
            <a:r>
              <a:rPr lang="es-ES" dirty="0">
                <a:latin typeface="+mn-lt"/>
              </a:rPr>
              <a:t>de la profesión docente.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Aumento </a:t>
            </a:r>
            <a:r>
              <a:rPr lang="es-ES" b="1" dirty="0">
                <a:latin typeface="+mn-lt"/>
              </a:rPr>
              <a:t>salarial</a:t>
            </a:r>
            <a:r>
              <a:rPr lang="es-ES" dirty="0">
                <a:latin typeface="+mn-lt"/>
              </a:rPr>
              <a:t> e incremento de </a:t>
            </a:r>
            <a:r>
              <a:rPr lang="es-ES" b="1" dirty="0">
                <a:latin typeface="+mn-lt"/>
              </a:rPr>
              <a:t>tiempos no lectivos</a:t>
            </a:r>
            <a:r>
              <a:rPr lang="es-ES" dirty="0">
                <a:latin typeface="+mn-lt"/>
              </a:rPr>
              <a:t>.</a:t>
            </a:r>
          </a:p>
          <a:p>
            <a:endParaRPr lang="es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n-lt"/>
              </a:rPr>
              <a:t>Regula la oferta </a:t>
            </a:r>
            <a:r>
              <a:rPr lang="es-ES" dirty="0">
                <a:latin typeface="+mn-lt"/>
              </a:rPr>
              <a:t>de formación inicial docente (obligatoriedad de acreditación) y de sus contenidos (estándares).</a:t>
            </a:r>
          </a:p>
          <a:p>
            <a:endParaRPr lang="es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Promueve la </a:t>
            </a:r>
            <a:r>
              <a:rPr lang="es-ES" b="1" dirty="0">
                <a:latin typeface="+mn-lt"/>
              </a:rPr>
              <a:t>mejora del desempeño profesional</a:t>
            </a:r>
            <a:r>
              <a:rPr lang="es-ES" dirty="0">
                <a:latin typeface="+mn-lt"/>
              </a:rPr>
              <a:t>, tanto individual como colectivo e institucional.</a:t>
            </a:r>
          </a:p>
          <a:p>
            <a:endParaRPr lang="es-E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</a:rPr>
              <a:t>Contribuye a la formación continua para la </a:t>
            </a:r>
            <a:r>
              <a:rPr lang="es-ES" b="1" dirty="0">
                <a:latin typeface="+mn-lt"/>
              </a:rPr>
              <a:t>progresión profesional.</a:t>
            </a:r>
          </a:p>
          <a:p>
            <a:endParaRPr lang="es-C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4321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8F062-28C9-9921-42BD-73AB6AF42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">
            <a:extLst>
              <a:ext uri="{FF2B5EF4-FFF2-40B4-BE49-F238E27FC236}">
                <a16:creationId xmlns:a16="http://schemas.microsoft.com/office/drawing/2014/main" id="{B05108BF-57B1-577D-A79D-1408F78CBA10}"/>
              </a:ext>
            </a:extLst>
          </p:cNvPr>
          <p:cNvSpPr txBox="1">
            <a:spLocks/>
          </p:cNvSpPr>
          <p:nvPr/>
        </p:nvSpPr>
        <p:spPr>
          <a:xfrm>
            <a:off x="715309" y="623165"/>
            <a:ext cx="3028352" cy="22755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s-ES" sz="2000" dirty="0"/>
              <a:t>Primera Evaluación del Sistema de DPD (2016 – 2022)</a:t>
            </a:r>
          </a:p>
          <a:p>
            <a:r>
              <a:rPr lang="es-ES" sz="1900" b="0" dirty="0"/>
              <a:t>Publicado en noviembre de 2023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3195C37-8FF3-46D8-BE85-9986B00EA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437" y="2786009"/>
            <a:ext cx="2216095" cy="310940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F8DDE16-3248-5ABE-E30D-75ADA862B06D}"/>
              </a:ext>
            </a:extLst>
          </p:cNvPr>
          <p:cNvSpPr txBox="1"/>
          <p:nvPr/>
        </p:nvSpPr>
        <p:spPr>
          <a:xfrm>
            <a:off x="4149789" y="458956"/>
            <a:ext cx="773741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+mn-lt"/>
              </a:rPr>
              <a:t>Desafíos:</a:t>
            </a:r>
          </a:p>
          <a:p>
            <a:endParaRPr lang="es-ES" dirty="0">
              <a:latin typeface="+mn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altLang="es-CL" b="1" dirty="0">
                <a:latin typeface="+mn-lt"/>
                <a:cs typeface="Biome Light" panose="020B0502040204020203" pitchFamily="34" charset="0"/>
              </a:rPr>
              <a:t>Procesos de Inducción y Mentoría </a:t>
            </a:r>
            <a:r>
              <a:rPr lang="es-ES" altLang="es-CL" dirty="0">
                <a:latin typeface="+mn-lt"/>
                <a:cs typeface="Biome Light" panose="020B0502040204020203" pitchFamily="34" charset="0"/>
              </a:rPr>
              <a:t>altamente valorado, pero no lograr permear la cultura escolar y con baja cobertura.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altLang="es-CL" dirty="0">
              <a:latin typeface="+mn-lt"/>
              <a:cs typeface="Biome Light" panose="020B05020402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n-lt"/>
                <a:cs typeface="Biome Light" panose="020B0502040204020203" pitchFamily="34" charset="0"/>
              </a:rPr>
              <a:t>Oferta formativa </a:t>
            </a:r>
            <a:r>
              <a:rPr lang="es-ES" dirty="0">
                <a:latin typeface="+mn-lt"/>
                <a:cs typeface="Biome Light" panose="020B0502040204020203" pitchFamily="34" charset="0"/>
              </a:rPr>
              <a:t>no es suficientemente pertinente y no responde a las necesidades de formación profesional.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altLang="es-CL" b="1" dirty="0">
              <a:latin typeface="+mn-lt"/>
              <a:cs typeface="Biome Light" panose="020B05020402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altLang="es-CL" b="1" dirty="0">
                <a:latin typeface="+mn-lt"/>
                <a:cs typeface="Biome Light" panose="020B0502040204020203" pitchFamily="34" charset="0"/>
              </a:rPr>
              <a:t>Plan Local de Formación </a:t>
            </a:r>
            <a:r>
              <a:rPr lang="es-ES" altLang="es-CL" dirty="0">
                <a:latin typeface="+mn-lt"/>
                <a:cs typeface="Biome Light" panose="020B0502040204020203" pitchFamily="34" charset="0"/>
              </a:rPr>
              <a:t>(PLF-PME) es valorado, pero se requiere hacer seguimiento de sus avances.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b="1" dirty="0">
              <a:latin typeface="+mn-lt"/>
              <a:cs typeface="Biome Light" panose="020B05020402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n-lt"/>
                <a:cs typeface="Biome Light" panose="020B0502040204020203" pitchFamily="34" charset="0"/>
              </a:rPr>
              <a:t>Falta de gobernanza del Sistema, </a:t>
            </a:r>
            <a:r>
              <a:rPr lang="es-ES" dirty="0">
                <a:latin typeface="+mn-lt"/>
                <a:cs typeface="Biome Light" panose="020B0502040204020203" pitchFamily="34" charset="0"/>
              </a:rPr>
              <a:t>desarticulación a nivel institucional lo que dificulta el acceso a la información.</a:t>
            </a:r>
            <a:endParaRPr lang="es-ES" altLang="es-CL" dirty="0">
              <a:latin typeface="+mn-lt"/>
              <a:cs typeface="Biome Light" panose="020B05020402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ES" b="1" dirty="0">
              <a:latin typeface="+mn-lt"/>
              <a:cs typeface="Biome Light" panose="020B05020402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n-lt"/>
                <a:cs typeface="Biome Light" panose="020B0502040204020203" pitchFamily="34" charset="0"/>
              </a:rPr>
              <a:t>Educación parvularia </a:t>
            </a:r>
            <a:r>
              <a:rPr lang="es-ES" dirty="0">
                <a:latin typeface="+mn-lt"/>
                <a:cs typeface="Biome Light" panose="020B0502040204020203" pitchFamily="34" charset="0"/>
              </a:rPr>
              <a:t>requiere ser incorporada en plenitud, considerando sus particularidades.</a:t>
            </a:r>
            <a:endParaRPr lang="es-ES" altLang="es-CL" dirty="0">
              <a:latin typeface="+mn-lt"/>
              <a:cs typeface="Biome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altLang="es-CL" b="1" dirty="0">
              <a:latin typeface="+mn-lt"/>
              <a:cs typeface="Biome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>
                <a:latin typeface="+mn-lt"/>
                <a:cs typeface="Biome Light" panose="020B0502040204020203" pitchFamily="34" charset="0"/>
              </a:rPr>
              <a:t>Carrera Directiva, </a:t>
            </a:r>
            <a:r>
              <a:rPr lang="es-ES" dirty="0">
                <a:latin typeface="+mn-lt"/>
                <a:cs typeface="Biome Light" panose="020B0502040204020203" pitchFamily="34" charset="0"/>
              </a:rPr>
              <a:t>sistema de trayectorias directivas.</a:t>
            </a:r>
            <a:endParaRPr lang="es-ES" altLang="es-CL" dirty="0">
              <a:latin typeface="+mn-lt"/>
              <a:cs typeface="Biome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altLang="es-CL" b="1" dirty="0">
              <a:latin typeface="+mn-lt"/>
              <a:cs typeface="Biome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altLang="es-CL" b="1" dirty="0">
                <a:solidFill>
                  <a:schemeClr val="accent2"/>
                </a:solidFill>
                <a:latin typeface="+mn-lt"/>
                <a:cs typeface="Biome Light" panose="020B0502040204020203" pitchFamily="34" charset="0"/>
              </a:rPr>
              <a:t>Poner fin a la “doble evaluación”, </a:t>
            </a:r>
            <a:r>
              <a:rPr lang="es-ES" altLang="es-CL" dirty="0">
                <a:solidFill>
                  <a:schemeClr val="accent2"/>
                </a:solidFill>
                <a:latin typeface="+mn-lt"/>
                <a:cs typeface="Biome Light" panose="020B0502040204020203" pitchFamily="34" charset="0"/>
              </a:rPr>
              <a:t>contar con único sistema de evaluación docente.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b="1" dirty="0">
              <a:latin typeface="+mn-lt"/>
              <a:cs typeface="Biome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23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C9086-3569-D433-0D4C-EAA2DBC46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DEAE0D0C-2CBF-7F7E-F1B8-A789C4255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260" y="350091"/>
            <a:ext cx="7801233" cy="1355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Ley N°21.625, que establece un Sistema Único de Evaluación Docente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2F5DE69-D7C7-30CB-EF46-345A98992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04" y="1526461"/>
            <a:ext cx="2852430" cy="3567922"/>
          </a:xfrm>
          <a:prstGeom prst="rect">
            <a:avLst/>
          </a:prstGeom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2F0B85B1-6763-28E7-ECA0-CD53C6A8DC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3704584"/>
              </p:ext>
            </p:extLst>
          </p:nvPr>
        </p:nvGraphicFramePr>
        <p:xfrm>
          <a:off x="3822260" y="1555717"/>
          <a:ext cx="7801233" cy="4814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71252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3198E-13C4-11CF-B397-8CA0C2F55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748EC27-AE3B-A977-F771-01F08D39D28E}"/>
              </a:ext>
            </a:extLst>
          </p:cNvPr>
          <p:cNvSpPr txBox="1">
            <a:spLocks noChangeArrowheads="1"/>
          </p:cNvSpPr>
          <p:nvPr/>
        </p:nvSpPr>
        <p:spPr>
          <a:xfrm>
            <a:off x="672661" y="475990"/>
            <a:ext cx="2593049" cy="5789344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s-ES" sz="2000" b="1" dirty="0"/>
              <a:t>Apoyos para la Formación y el Acompañamiento Local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7566880-3732-562F-58F4-5EEFAD6F7164}"/>
              </a:ext>
            </a:extLst>
          </p:cNvPr>
          <p:cNvCxnSpPr>
            <a:cxnSpLocks/>
          </p:cNvCxnSpPr>
          <p:nvPr/>
        </p:nvCxnSpPr>
        <p:spPr>
          <a:xfrm>
            <a:off x="3393405" y="873248"/>
            <a:ext cx="0" cy="4994828"/>
          </a:xfrm>
          <a:prstGeom prst="line">
            <a:avLst/>
          </a:prstGeom>
          <a:ln>
            <a:solidFill>
              <a:srgbClr val="2FBCE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4267EEF8-C2A6-5121-6E0D-67A3AFA4D7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1567971"/>
              </p:ext>
            </p:extLst>
          </p:nvPr>
        </p:nvGraphicFramePr>
        <p:xfrm>
          <a:off x="3608392" y="758535"/>
          <a:ext cx="7910946" cy="5340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293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DC4CD-291F-A771-C4FE-10EB1C88D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5394830D-09F1-AB0C-C9E0-E3FC880E1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0047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Proyectos de Participación Activa</a:t>
            </a: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1800" dirty="0">
                <a:solidFill>
                  <a:srgbClr val="173277"/>
                </a:solidFill>
                <a:latin typeface="Verdana"/>
                <a:ea typeface="Verdana"/>
              </a:rPr>
              <a:t>Acompañamiento entre pares para abordar situaciones específicas de mejoramiento educativo a través del fortalecimiento de las prácticas pedagógicas</a:t>
            </a: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CE66BD0-7C17-2C6B-BB4D-99C836B18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797" y="1193980"/>
            <a:ext cx="2341067" cy="98763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8A7C3DA-D274-A20E-26F1-1FBB30B828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13" t="3634" r="22966" b="12560"/>
          <a:stretch/>
        </p:blipFill>
        <p:spPr>
          <a:xfrm>
            <a:off x="615270" y="500643"/>
            <a:ext cx="7153368" cy="585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39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C3041-611E-40D0-9E9D-A05F0222E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9975850-4B6A-73A2-4779-57017C44577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1268" y="813332"/>
            <a:ext cx="9585138" cy="596123"/>
          </a:xfrm>
        </p:spPr>
        <p:txBody>
          <a:bodyPr>
            <a:normAutofit/>
          </a:bodyPr>
          <a:lstStyle/>
          <a:p>
            <a:r>
              <a:rPr lang="es-ES" dirty="0"/>
              <a:t>Ámbitos de Acción Prioritarios 2025</a:t>
            </a:r>
            <a:endParaRPr lang="es-CL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F6DFCA7C-DB9A-6403-E033-19CFFC278E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3395874"/>
              </p:ext>
            </p:extLst>
          </p:nvPr>
        </p:nvGraphicFramePr>
        <p:xfrm>
          <a:off x="1303431" y="1600375"/>
          <a:ext cx="9585138" cy="5752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1BFEEDA8-AD87-CD8C-62EF-227890B36449}"/>
              </a:ext>
            </a:extLst>
          </p:cNvPr>
          <p:cNvSpPr txBox="1"/>
          <p:nvPr/>
        </p:nvSpPr>
        <p:spPr>
          <a:xfrm>
            <a:off x="1009855" y="1600375"/>
            <a:ext cx="10172290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dirty="0">
                <a:latin typeface="+mn-lt"/>
              </a:rPr>
              <a:t>Los </a:t>
            </a:r>
            <a:r>
              <a:rPr lang="es-ES" b="1" dirty="0">
                <a:latin typeface="+mn-lt"/>
              </a:rPr>
              <a:t>ámbitos de acción prioritarios son definidos por el CPEIP </a:t>
            </a:r>
            <a:r>
              <a:rPr lang="es-ES" dirty="0">
                <a:latin typeface="+mn-lt"/>
              </a:rPr>
              <a:t>en su calidad de administrador del Sistema de Desarrollo Profesional Docente, con el propósito de fortalecer la profesión docente.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75280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47421-A310-C133-91C5-F61386C7D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591C45E-B83B-4C9C-0F06-DD97BFE40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177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b="1" dirty="0">
                <a:solidFill>
                  <a:srgbClr val="173277"/>
                </a:solidFill>
                <a:latin typeface="Verdana"/>
                <a:ea typeface="Verdana"/>
              </a:rPr>
              <a:t>Procesos de Inducción y Mentoría</a:t>
            </a: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1800" dirty="0">
                <a:solidFill>
                  <a:srgbClr val="173277"/>
                </a:solidFill>
                <a:latin typeface="Verdana"/>
                <a:ea typeface="Verdana"/>
              </a:rPr>
              <a:t>Proceso formativo que tiene por objetivo acompañar y apoyar a docentes y educadores/as principiantes, en su primer año de ejercicio profesional</a:t>
            </a: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10" name="Picture 6" descr="docentes principiantes – Cpeip">
            <a:extLst>
              <a:ext uri="{FF2B5EF4-FFF2-40B4-BE49-F238E27FC236}">
                <a16:creationId xmlns:a16="http://schemas.microsoft.com/office/drawing/2014/main" id="{470C5F3A-2C16-9F10-8D2C-FC441D0A8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81" y="1396538"/>
            <a:ext cx="6526345" cy="432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3179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Props1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1025</Words>
  <Application>Microsoft Office PowerPoint</Application>
  <PresentationFormat>Panorámica</PresentationFormat>
  <Paragraphs>119</Paragraphs>
  <Slides>14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Calibri</vt:lpstr>
      <vt:lpstr>Aptos</vt:lpstr>
      <vt:lpstr>Verdana</vt:lpstr>
      <vt:lpstr>Arial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Irina Macarena Bustamante Centellas</cp:lastModifiedBy>
  <cp:revision>19</cp:revision>
  <cp:lastPrinted>2025-07-31T15:37:30Z</cp:lastPrinted>
  <dcterms:created xsi:type="dcterms:W3CDTF">2022-09-08T19:25:06Z</dcterms:created>
  <dcterms:modified xsi:type="dcterms:W3CDTF">2025-10-09T02:49:44Z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