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86" r:id="rId2"/>
    <p:sldId id="293" r:id="rId3"/>
    <p:sldId id="297" r:id="rId4"/>
    <p:sldId id="289" r:id="rId5"/>
    <p:sldId id="290" r:id="rId6"/>
    <p:sldId id="298" r:id="rId7"/>
    <p:sldId id="299" r:id="rId8"/>
    <p:sldId id="303" r:id="rId9"/>
    <p:sldId id="300" r:id="rId10"/>
    <p:sldId id="313" r:id="rId11"/>
    <p:sldId id="304" r:id="rId12"/>
    <p:sldId id="312" r:id="rId13"/>
    <p:sldId id="301" r:id="rId14"/>
    <p:sldId id="305" r:id="rId15"/>
    <p:sldId id="302" r:id="rId16"/>
    <p:sldId id="307" r:id="rId17"/>
    <p:sldId id="315" r:id="rId18"/>
    <p:sldId id="311" r:id="rId19"/>
    <p:sldId id="310" r:id="rId20"/>
    <p:sldId id="314" r:id="rId21"/>
    <p:sldId id="316" r:id="rId22"/>
  </p:sldIdLst>
  <p:sldSz cx="9144000" cy="6858000" type="screen4x3"/>
  <p:notesSz cx="7010400" cy="92964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9201"/>
    <a:srgbClr val="1B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EDADD-2708-4B8C-97C2-0135EB68FE8D}" type="doc">
      <dgm:prSet loTypeId="urn:microsoft.com/office/officeart/2005/8/layout/venn1" loCatId="relationship" qsTypeId="urn:microsoft.com/office/officeart/2005/8/quickstyle/simple2" qsCatId="simple" csTypeId="urn:microsoft.com/office/officeart/2005/8/colors/colorful5" csCatId="colorful" phldr="1"/>
      <dgm:spPr/>
    </dgm:pt>
    <dgm:pt modelId="{85D1761E-D174-4A4E-B508-DEF327D08991}">
      <dgm:prSet phldrT="[Texto]" custT="1"/>
      <dgm:spPr>
        <a:solidFill>
          <a:schemeClr val="tx2">
            <a:alpha val="85000"/>
          </a:schemeClr>
        </a:solidFill>
      </dgm:spPr>
      <dgm:t>
        <a:bodyPr/>
        <a:lstStyle/>
        <a:p>
          <a:r>
            <a:rPr lang="es-CL" sz="1600" b="1" smtClean="0">
              <a:solidFill>
                <a:schemeClr val="bg1"/>
              </a:solidFill>
            </a:rPr>
            <a:t>Investigación </a:t>
          </a:r>
          <a:endParaRPr lang="es-CL" sz="1600" b="1" dirty="0">
            <a:solidFill>
              <a:schemeClr val="bg1"/>
            </a:solidFill>
          </a:endParaRPr>
        </a:p>
      </dgm:t>
    </dgm:pt>
    <dgm:pt modelId="{AF3D3292-A89D-4105-95B8-F346D7C0C225}" type="parTrans" cxnId="{95F6DE00-2396-4D98-B617-42FEB75FC2DB}">
      <dgm:prSet/>
      <dgm:spPr/>
      <dgm:t>
        <a:bodyPr/>
        <a:lstStyle/>
        <a:p>
          <a:endParaRPr lang="es-CL" sz="1600" b="1"/>
        </a:p>
      </dgm:t>
    </dgm:pt>
    <dgm:pt modelId="{6DAB7B01-4A05-4B22-BF85-188AC026F1BC}" type="sibTrans" cxnId="{95F6DE00-2396-4D98-B617-42FEB75FC2DB}">
      <dgm:prSet/>
      <dgm:spPr/>
      <dgm:t>
        <a:bodyPr/>
        <a:lstStyle/>
        <a:p>
          <a:endParaRPr lang="es-CL" sz="1600" b="1"/>
        </a:p>
      </dgm:t>
    </dgm:pt>
    <dgm:pt modelId="{C8A12A1E-42B7-42D6-B025-E8339E791C31}">
      <dgm:prSet phldrT="[Texto]" custT="1"/>
      <dgm:spPr>
        <a:solidFill>
          <a:srgbClr val="00B050">
            <a:alpha val="95000"/>
          </a:srgbClr>
        </a:solidFill>
      </dgm:spPr>
      <dgm:t>
        <a:bodyPr/>
        <a:lstStyle/>
        <a:p>
          <a:r>
            <a:rPr lang="es-CL" sz="1600" b="1" smtClean="0">
              <a:solidFill>
                <a:schemeClr val="bg1"/>
              </a:solidFill>
            </a:rPr>
            <a:t>Creación Artística</a:t>
          </a:r>
          <a:endParaRPr lang="es-CL" sz="1600" b="1" dirty="0">
            <a:solidFill>
              <a:schemeClr val="bg1"/>
            </a:solidFill>
          </a:endParaRPr>
        </a:p>
      </dgm:t>
    </dgm:pt>
    <dgm:pt modelId="{C57D8CDE-7CC7-4C79-90CD-9C9FD4F55E68}" type="parTrans" cxnId="{F6032EAB-7384-4BB7-BA46-BC634AB56C96}">
      <dgm:prSet/>
      <dgm:spPr/>
      <dgm:t>
        <a:bodyPr/>
        <a:lstStyle/>
        <a:p>
          <a:endParaRPr lang="es-CL" sz="1600" b="1"/>
        </a:p>
      </dgm:t>
    </dgm:pt>
    <dgm:pt modelId="{9582104C-ED3A-43BD-A569-D50459F7C11D}" type="sibTrans" cxnId="{F6032EAB-7384-4BB7-BA46-BC634AB56C96}">
      <dgm:prSet/>
      <dgm:spPr/>
      <dgm:t>
        <a:bodyPr/>
        <a:lstStyle/>
        <a:p>
          <a:endParaRPr lang="es-CL" sz="1600" b="1"/>
        </a:p>
      </dgm:t>
    </dgm:pt>
    <dgm:pt modelId="{43AF9DDE-7940-4013-8478-DDFA62E897FB}">
      <dgm:prSet phldrT="[Texto]" custT="1"/>
      <dgm:spPr>
        <a:solidFill>
          <a:srgbClr val="FF0000">
            <a:alpha val="91000"/>
          </a:srgbClr>
        </a:solidFill>
      </dgm:spPr>
      <dgm:t>
        <a:bodyPr/>
        <a:lstStyle/>
        <a:p>
          <a:r>
            <a:rPr lang="es-CL" sz="1600" b="1" dirty="0" smtClean="0">
              <a:solidFill>
                <a:schemeClr val="bg1"/>
              </a:solidFill>
            </a:rPr>
            <a:t>Innovación </a:t>
          </a:r>
          <a:endParaRPr lang="es-CL" sz="1600" b="1" dirty="0">
            <a:solidFill>
              <a:schemeClr val="bg1"/>
            </a:solidFill>
          </a:endParaRPr>
        </a:p>
      </dgm:t>
    </dgm:pt>
    <dgm:pt modelId="{FDF2E9B2-358E-4D14-9AD6-CBB4389F4854}" type="parTrans" cxnId="{D88BB44A-8154-402B-BEE5-FE17BD280856}">
      <dgm:prSet/>
      <dgm:spPr/>
      <dgm:t>
        <a:bodyPr/>
        <a:lstStyle/>
        <a:p>
          <a:endParaRPr lang="es-CL" sz="1600" b="1"/>
        </a:p>
      </dgm:t>
    </dgm:pt>
    <dgm:pt modelId="{15A0A02D-6FBA-49E0-974A-C3370D1B6467}" type="sibTrans" cxnId="{D88BB44A-8154-402B-BEE5-FE17BD280856}">
      <dgm:prSet/>
      <dgm:spPr/>
      <dgm:t>
        <a:bodyPr/>
        <a:lstStyle/>
        <a:p>
          <a:endParaRPr lang="es-CL" sz="1600" b="1"/>
        </a:p>
      </dgm:t>
    </dgm:pt>
    <dgm:pt modelId="{370972D3-CD08-44E2-8FE7-96ACE4A1ED4E}">
      <dgm:prSet phldrT="[Texto]" custT="1"/>
      <dgm:spPr>
        <a:solidFill>
          <a:schemeClr val="accent5">
            <a:hueOff val="-12980065"/>
            <a:satOff val="6926"/>
            <a:lumOff val="-30196"/>
            <a:alpha val="80000"/>
          </a:schemeClr>
        </a:solidFill>
      </dgm:spPr>
      <dgm:t>
        <a:bodyPr lIns="0" anchor="ctr" anchorCtr="1"/>
        <a:lstStyle/>
        <a:p>
          <a:r>
            <a:rPr lang="es-CL" sz="1600" b="1" dirty="0" smtClean="0">
              <a:solidFill>
                <a:schemeClr val="bg1"/>
              </a:solidFill>
            </a:rPr>
            <a:t>Proyectos </a:t>
          </a:r>
          <a:r>
            <a:rPr lang="es-CL" sz="1600" b="1" dirty="0" err="1" smtClean="0">
              <a:solidFill>
                <a:schemeClr val="bg1"/>
              </a:solidFill>
            </a:rPr>
            <a:t>transdiscipli-narios</a:t>
          </a:r>
          <a:r>
            <a:rPr lang="es-CL" sz="1600" b="1" dirty="0" smtClean="0">
              <a:solidFill>
                <a:schemeClr val="bg1"/>
              </a:solidFill>
            </a:rPr>
            <a:t> de interés Nacional</a:t>
          </a:r>
          <a:endParaRPr lang="es-CL" sz="1600" b="1" dirty="0">
            <a:solidFill>
              <a:schemeClr val="bg1"/>
            </a:solidFill>
          </a:endParaRPr>
        </a:p>
      </dgm:t>
    </dgm:pt>
    <dgm:pt modelId="{2E68954C-E504-4247-9BE5-D8FCB2045A63}" type="parTrans" cxnId="{D772CDB6-0CFE-4DED-A8EC-3F24AD7274C6}">
      <dgm:prSet/>
      <dgm:spPr/>
      <dgm:t>
        <a:bodyPr/>
        <a:lstStyle/>
        <a:p>
          <a:endParaRPr lang="es-CL" sz="1600" b="1"/>
        </a:p>
      </dgm:t>
    </dgm:pt>
    <dgm:pt modelId="{13F675A9-DD73-4780-8226-F5B26DB2A862}" type="sibTrans" cxnId="{D772CDB6-0CFE-4DED-A8EC-3F24AD7274C6}">
      <dgm:prSet/>
      <dgm:spPr/>
      <dgm:t>
        <a:bodyPr/>
        <a:lstStyle/>
        <a:p>
          <a:endParaRPr lang="es-CL" sz="1600" b="1"/>
        </a:p>
      </dgm:t>
    </dgm:pt>
    <dgm:pt modelId="{163F6B36-9177-49E7-9F19-9E4E311FF451}" type="pres">
      <dgm:prSet presAssocID="{4B7EDADD-2708-4B8C-97C2-0135EB68FE8D}" presName="compositeShape" presStyleCnt="0">
        <dgm:presLayoutVars>
          <dgm:chMax val="7"/>
          <dgm:dir/>
          <dgm:resizeHandles val="exact"/>
        </dgm:presLayoutVars>
      </dgm:prSet>
      <dgm:spPr/>
    </dgm:pt>
    <dgm:pt modelId="{1D13DB48-38CF-4AEC-8D48-5EDA545E2538}" type="pres">
      <dgm:prSet presAssocID="{85D1761E-D174-4A4E-B508-DEF327D08991}" presName="circ1" presStyleLbl="vennNode1" presStyleIdx="0" presStyleCnt="4" custScaleX="110392"/>
      <dgm:spPr/>
      <dgm:t>
        <a:bodyPr/>
        <a:lstStyle/>
        <a:p>
          <a:endParaRPr lang="es-ES"/>
        </a:p>
      </dgm:t>
    </dgm:pt>
    <dgm:pt modelId="{6D446DEC-16A9-4F10-ADA6-2144E8585C89}" type="pres">
      <dgm:prSet presAssocID="{85D1761E-D174-4A4E-B508-DEF327D0899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AF0B0B-BC52-4D3D-85EF-E42598B0B42C}" type="pres">
      <dgm:prSet presAssocID="{C8A12A1E-42B7-42D6-B025-E8339E791C31}" presName="circ2" presStyleLbl="vennNode1" presStyleIdx="1" presStyleCnt="4" custScaleX="110392"/>
      <dgm:spPr/>
      <dgm:t>
        <a:bodyPr/>
        <a:lstStyle/>
        <a:p>
          <a:endParaRPr lang="es-CL"/>
        </a:p>
      </dgm:t>
    </dgm:pt>
    <dgm:pt modelId="{80EE4B0B-6811-42B3-A598-14FD3EB9630B}" type="pres">
      <dgm:prSet presAssocID="{C8A12A1E-42B7-42D6-B025-E8339E791C3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DE70266-F1A7-43BB-87C7-0B8EBC0BDD2C}" type="pres">
      <dgm:prSet presAssocID="{43AF9DDE-7940-4013-8478-DDFA62E897FB}" presName="circ3" presStyleLbl="vennNode1" presStyleIdx="2" presStyleCnt="4" custScaleX="110392"/>
      <dgm:spPr/>
      <dgm:t>
        <a:bodyPr/>
        <a:lstStyle/>
        <a:p>
          <a:endParaRPr lang="es-ES"/>
        </a:p>
      </dgm:t>
    </dgm:pt>
    <dgm:pt modelId="{70FB2E4A-12AE-4E1C-9880-A3CE193B60E7}" type="pres">
      <dgm:prSet presAssocID="{43AF9DDE-7940-4013-8478-DDFA62E897F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D8ADED-7E21-4F0D-919C-9DD792992200}" type="pres">
      <dgm:prSet presAssocID="{370972D3-CD08-44E2-8FE7-96ACE4A1ED4E}" presName="circ4" presStyleLbl="vennNode1" presStyleIdx="3" presStyleCnt="4" custScaleX="105117"/>
      <dgm:spPr/>
      <dgm:t>
        <a:bodyPr/>
        <a:lstStyle/>
        <a:p>
          <a:endParaRPr lang="es-CL"/>
        </a:p>
      </dgm:t>
    </dgm:pt>
    <dgm:pt modelId="{947AA460-CAEC-4989-B316-D68C62754A90}" type="pres">
      <dgm:prSet presAssocID="{370972D3-CD08-44E2-8FE7-96ACE4A1ED4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7715443-CEBB-4BCC-BBD0-1B2DF122B482}" type="presOf" srcId="{4B7EDADD-2708-4B8C-97C2-0135EB68FE8D}" destId="{163F6B36-9177-49E7-9F19-9E4E311FF451}" srcOrd="0" destOrd="0" presId="urn:microsoft.com/office/officeart/2005/8/layout/venn1"/>
    <dgm:cxn modelId="{D88BB44A-8154-402B-BEE5-FE17BD280856}" srcId="{4B7EDADD-2708-4B8C-97C2-0135EB68FE8D}" destId="{43AF9DDE-7940-4013-8478-DDFA62E897FB}" srcOrd="2" destOrd="0" parTransId="{FDF2E9B2-358E-4D14-9AD6-CBB4389F4854}" sibTransId="{15A0A02D-6FBA-49E0-974A-C3370D1B6467}"/>
    <dgm:cxn modelId="{4DF24507-2E4E-4E02-A24B-D930CE2071FC}" type="presOf" srcId="{43AF9DDE-7940-4013-8478-DDFA62E897FB}" destId="{1DE70266-F1A7-43BB-87C7-0B8EBC0BDD2C}" srcOrd="0" destOrd="0" presId="urn:microsoft.com/office/officeart/2005/8/layout/venn1"/>
    <dgm:cxn modelId="{DF48BEA2-F24A-48A3-9444-29097EA7D7D6}" type="presOf" srcId="{C8A12A1E-42B7-42D6-B025-E8339E791C31}" destId="{A4AF0B0B-BC52-4D3D-85EF-E42598B0B42C}" srcOrd="0" destOrd="0" presId="urn:microsoft.com/office/officeart/2005/8/layout/venn1"/>
    <dgm:cxn modelId="{040CC4AC-A39A-4F11-8A80-3C4073B994AF}" type="presOf" srcId="{85D1761E-D174-4A4E-B508-DEF327D08991}" destId="{6D446DEC-16A9-4F10-ADA6-2144E8585C89}" srcOrd="1" destOrd="0" presId="urn:microsoft.com/office/officeart/2005/8/layout/venn1"/>
    <dgm:cxn modelId="{7F9A33FF-85CB-44D8-B58F-0FC9E2F82DA3}" type="presOf" srcId="{370972D3-CD08-44E2-8FE7-96ACE4A1ED4E}" destId="{947AA460-CAEC-4989-B316-D68C62754A90}" srcOrd="1" destOrd="0" presId="urn:microsoft.com/office/officeart/2005/8/layout/venn1"/>
    <dgm:cxn modelId="{D772CDB6-0CFE-4DED-A8EC-3F24AD7274C6}" srcId="{4B7EDADD-2708-4B8C-97C2-0135EB68FE8D}" destId="{370972D3-CD08-44E2-8FE7-96ACE4A1ED4E}" srcOrd="3" destOrd="0" parTransId="{2E68954C-E504-4247-9BE5-D8FCB2045A63}" sibTransId="{13F675A9-DD73-4780-8226-F5B26DB2A862}"/>
    <dgm:cxn modelId="{F6032EAB-7384-4BB7-BA46-BC634AB56C96}" srcId="{4B7EDADD-2708-4B8C-97C2-0135EB68FE8D}" destId="{C8A12A1E-42B7-42D6-B025-E8339E791C31}" srcOrd="1" destOrd="0" parTransId="{C57D8CDE-7CC7-4C79-90CD-9C9FD4F55E68}" sibTransId="{9582104C-ED3A-43BD-A569-D50459F7C11D}"/>
    <dgm:cxn modelId="{2A0CDC98-B661-48AA-AEDC-16D1E1121B53}" type="presOf" srcId="{43AF9DDE-7940-4013-8478-DDFA62E897FB}" destId="{70FB2E4A-12AE-4E1C-9880-A3CE193B60E7}" srcOrd="1" destOrd="0" presId="urn:microsoft.com/office/officeart/2005/8/layout/venn1"/>
    <dgm:cxn modelId="{55E18D5D-37F1-45AC-B7A4-B7D62D24EB70}" type="presOf" srcId="{85D1761E-D174-4A4E-B508-DEF327D08991}" destId="{1D13DB48-38CF-4AEC-8D48-5EDA545E2538}" srcOrd="0" destOrd="0" presId="urn:microsoft.com/office/officeart/2005/8/layout/venn1"/>
    <dgm:cxn modelId="{B41619BB-5F65-495D-A591-0EDA3F7298E0}" type="presOf" srcId="{370972D3-CD08-44E2-8FE7-96ACE4A1ED4E}" destId="{D2D8ADED-7E21-4F0D-919C-9DD792992200}" srcOrd="0" destOrd="0" presId="urn:microsoft.com/office/officeart/2005/8/layout/venn1"/>
    <dgm:cxn modelId="{6B01BDBD-8536-4501-BBEC-D1C35F29CF7F}" type="presOf" srcId="{C8A12A1E-42B7-42D6-B025-E8339E791C31}" destId="{80EE4B0B-6811-42B3-A598-14FD3EB9630B}" srcOrd="1" destOrd="0" presId="urn:microsoft.com/office/officeart/2005/8/layout/venn1"/>
    <dgm:cxn modelId="{95F6DE00-2396-4D98-B617-42FEB75FC2DB}" srcId="{4B7EDADD-2708-4B8C-97C2-0135EB68FE8D}" destId="{85D1761E-D174-4A4E-B508-DEF327D08991}" srcOrd="0" destOrd="0" parTransId="{AF3D3292-A89D-4105-95B8-F346D7C0C225}" sibTransId="{6DAB7B01-4A05-4B22-BF85-188AC026F1BC}"/>
    <dgm:cxn modelId="{5DC10CAF-921F-4A3E-AABA-52D03283BDDA}" type="presParOf" srcId="{163F6B36-9177-49E7-9F19-9E4E311FF451}" destId="{1D13DB48-38CF-4AEC-8D48-5EDA545E2538}" srcOrd="0" destOrd="0" presId="urn:microsoft.com/office/officeart/2005/8/layout/venn1"/>
    <dgm:cxn modelId="{A525EECD-50C5-4ECE-B63C-B0BFA68BEA33}" type="presParOf" srcId="{163F6B36-9177-49E7-9F19-9E4E311FF451}" destId="{6D446DEC-16A9-4F10-ADA6-2144E8585C89}" srcOrd="1" destOrd="0" presId="urn:microsoft.com/office/officeart/2005/8/layout/venn1"/>
    <dgm:cxn modelId="{9A067F99-1699-44FE-9785-1B0B4A1AB212}" type="presParOf" srcId="{163F6B36-9177-49E7-9F19-9E4E311FF451}" destId="{A4AF0B0B-BC52-4D3D-85EF-E42598B0B42C}" srcOrd="2" destOrd="0" presId="urn:microsoft.com/office/officeart/2005/8/layout/venn1"/>
    <dgm:cxn modelId="{E5B3CF55-FE4D-4C68-8F41-0D8BC3496924}" type="presParOf" srcId="{163F6B36-9177-49E7-9F19-9E4E311FF451}" destId="{80EE4B0B-6811-42B3-A598-14FD3EB9630B}" srcOrd="3" destOrd="0" presId="urn:microsoft.com/office/officeart/2005/8/layout/venn1"/>
    <dgm:cxn modelId="{E6C20239-4A5E-4387-AD25-53B6A9D116FB}" type="presParOf" srcId="{163F6B36-9177-49E7-9F19-9E4E311FF451}" destId="{1DE70266-F1A7-43BB-87C7-0B8EBC0BDD2C}" srcOrd="4" destOrd="0" presId="urn:microsoft.com/office/officeart/2005/8/layout/venn1"/>
    <dgm:cxn modelId="{6CCB70F6-FBDE-4306-9AF6-30F05B1D24AD}" type="presParOf" srcId="{163F6B36-9177-49E7-9F19-9E4E311FF451}" destId="{70FB2E4A-12AE-4E1C-9880-A3CE193B60E7}" srcOrd="5" destOrd="0" presId="urn:microsoft.com/office/officeart/2005/8/layout/venn1"/>
    <dgm:cxn modelId="{38BF23AA-D22D-4852-810E-8CAE6E657C03}" type="presParOf" srcId="{163F6B36-9177-49E7-9F19-9E4E311FF451}" destId="{D2D8ADED-7E21-4F0D-919C-9DD792992200}" srcOrd="6" destOrd="0" presId="urn:microsoft.com/office/officeart/2005/8/layout/venn1"/>
    <dgm:cxn modelId="{5EFB21A4-8121-4C56-BF24-95703D286722}" type="presParOf" srcId="{163F6B36-9177-49E7-9F19-9E4E311FF451}" destId="{947AA460-CAEC-4989-B316-D68C62754A90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4F1773-5DE0-4F55-BEA9-213BFA4D0E31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FCFEAA1-EDAE-4B94-BB43-11B532A4F057}">
      <dgm:prSet phldrT="[Texto]" custT="1"/>
      <dgm:spPr>
        <a:solidFill>
          <a:schemeClr val="tx2"/>
        </a:solidFill>
      </dgm:spPr>
      <dgm:t>
        <a:bodyPr/>
        <a:lstStyle/>
        <a:p>
          <a:r>
            <a:rPr lang="es-CL" sz="1400" dirty="0" smtClean="0"/>
            <a:t>U-Inicia </a:t>
          </a:r>
          <a:endParaRPr lang="es-CL" sz="1400" dirty="0"/>
        </a:p>
      </dgm:t>
    </dgm:pt>
    <dgm:pt modelId="{3200749D-2180-440A-B24D-12AC525197C5}" type="parTrans" cxnId="{6041C1D6-270F-4330-BE5D-05B8572B3E27}">
      <dgm:prSet/>
      <dgm:spPr/>
      <dgm:t>
        <a:bodyPr/>
        <a:lstStyle/>
        <a:p>
          <a:endParaRPr lang="es-CL"/>
        </a:p>
      </dgm:t>
    </dgm:pt>
    <dgm:pt modelId="{4D3F3E51-C5A8-4331-9226-3ED1D854C8BF}" type="sibTrans" cxnId="{6041C1D6-270F-4330-BE5D-05B8572B3E27}">
      <dgm:prSet/>
      <dgm:spPr/>
      <dgm:t>
        <a:bodyPr/>
        <a:lstStyle/>
        <a:p>
          <a:endParaRPr lang="es-CL"/>
        </a:p>
      </dgm:t>
    </dgm:pt>
    <dgm:pt modelId="{3123B179-EBCA-4471-BB58-E596BFA89D98}">
      <dgm:prSet phldrT="[Texto]"/>
      <dgm:spPr/>
      <dgm:t>
        <a:bodyPr/>
        <a:lstStyle/>
        <a:p>
          <a:r>
            <a:rPr lang="es-CL" dirty="0" smtClean="0"/>
            <a:t>11</a:t>
          </a:r>
          <a:endParaRPr lang="es-CL" dirty="0"/>
        </a:p>
      </dgm:t>
    </dgm:pt>
    <dgm:pt modelId="{C95486D2-2834-4EA7-BD1F-89D7AAFBB8D0}" type="parTrans" cxnId="{1C877549-93A0-450F-8A30-721DFD9DBF38}">
      <dgm:prSet/>
      <dgm:spPr/>
      <dgm:t>
        <a:bodyPr/>
        <a:lstStyle/>
        <a:p>
          <a:endParaRPr lang="es-CL"/>
        </a:p>
      </dgm:t>
    </dgm:pt>
    <dgm:pt modelId="{ADB8A66B-070C-41E9-BB98-F815FBDBC5C7}" type="sibTrans" cxnId="{1C877549-93A0-450F-8A30-721DFD9DBF38}">
      <dgm:prSet/>
      <dgm:spPr/>
      <dgm:t>
        <a:bodyPr/>
        <a:lstStyle/>
        <a:p>
          <a:endParaRPr lang="es-CL"/>
        </a:p>
      </dgm:t>
    </dgm:pt>
    <dgm:pt modelId="{9DE1363C-4A1E-4DD1-93B1-1FA71500E2DB}">
      <dgm:prSet phldrT="[Texto]" custT="1"/>
      <dgm:spPr>
        <a:solidFill>
          <a:schemeClr val="tx2"/>
        </a:solidFill>
      </dgm:spPr>
      <dgm:t>
        <a:bodyPr/>
        <a:lstStyle/>
        <a:p>
          <a:r>
            <a:rPr lang="es-CL" sz="1400" dirty="0" smtClean="0"/>
            <a:t>ENLACE (FONDECYT)</a:t>
          </a:r>
          <a:endParaRPr lang="es-CL" sz="1400" dirty="0"/>
        </a:p>
      </dgm:t>
    </dgm:pt>
    <dgm:pt modelId="{C9105B54-9AB6-4CF7-A67D-4A98A7F12172}" type="parTrans" cxnId="{8FC00001-C0D1-4EDC-808E-8BF77AE3551C}">
      <dgm:prSet/>
      <dgm:spPr/>
      <dgm:t>
        <a:bodyPr/>
        <a:lstStyle/>
        <a:p>
          <a:endParaRPr lang="es-CL"/>
        </a:p>
      </dgm:t>
    </dgm:pt>
    <dgm:pt modelId="{D807F612-044F-4E84-A011-255A47D62462}" type="sibTrans" cxnId="{8FC00001-C0D1-4EDC-808E-8BF77AE3551C}">
      <dgm:prSet/>
      <dgm:spPr/>
      <dgm:t>
        <a:bodyPr/>
        <a:lstStyle/>
        <a:p>
          <a:endParaRPr lang="es-CL"/>
        </a:p>
      </dgm:t>
    </dgm:pt>
    <dgm:pt modelId="{113AEC36-8A83-42C8-BABB-59736241E44C}">
      <dgm:prSet phldrT="[Texto]"/>
      <dgm:spPr/>
      <dgm:t>
        <a:bodyPr/>
        <a:lstStyle/>
        <a:p>
          <a:r>
            <a:rPr lang="es-CL" dirty="0" smtClean="0"/>
            <a:t>15</a:t>
          </a:r>
          <a:endParaRPr lang="es-CL" dirty="0"/>
        </a:p>
      </dgm:t>
    </dgm:pt>
    <dgm:pt modelId="{EC3E0873-221B-4047-AA65-D64AA5244A91}" type="parTrans" cxnId="{A4BABE07-0101-4707-B39C-F073274190FB}">
      <dgm:prSet/>
      <dgm:spPr/>
      <dgm:t>
        <a:bodyPr/>
        <a:lstStyle/>
        <a:p>
          <a:endParaRPr lang="es-CL"/>
        </a:p>
      </dgm:t>
    </dgm:pt>
    <dgm:pt modelId="{205866E8-CFF5-493F-9039-155F603B72EC}" type="sibTrans" cxnId="{A4BABE07-0101-4707-B39C-F073274190FB}">
      <dgm:prSet/>
      <dgm:spPr/>
      <dgm:t>
        <a:bodyPr/>
        <a:lstStyle/>
        <a:p>
          <a:endParaRPr lang="es-CL"/>
        </a:p>
      </dgm:t>
    </dgm:pt>
    <dgm:pt modelId="{AE371B8B-D648-43CC-92BE-001C7CB960C4}">
      <dgm:prSet phldrT="[Texto]" custT="1"/>
      <dgm:spPr>
        <a:solidFill>
          <a:schemeClr val="tx2"/>
        </a:solidFill>
      </dgm:spPr>
      <dgm:t>
        <a:bodyPr/>
        <a:lstStyle/>
        <a:p>
          <a:r>
            <a:rPr lang="es-CL" sz="1400" dirty="0" smtClean="0"/>
            <a:t>U-Moderniza (</a:t>
          </a:r>
          <a:r>
            <a:rPr lang="es-CL" sz="1400" dirty="0" err="1" smtClean="0"/>
            <a:t>Fondequip</a:t>
          </a:r>
          <a:r>
            <a:rPr lang="es-CL" sz="1400" dirty="0" smtClean="0"/>
            <a:t>) </a:t>
          </a:r>
          <a:endParaRPr lang="es-CL" sz="1400" dirty="0"/>
        </a:p>
      </dgm:t>
    </dgm:pt>
    <dgm:pt modelId="{456F74D8-7B04-4CC3-A245-A058223D04E6}" type="parTrans" cxnId="{3BB9EA4E-EAE4-49B5-ACB2-87EFAE0609BC}">
      <dgm:prSet/>
      <dgm:spPr/>
      <dgm:t>
        <a:bodyPr/>
        <a:lstStyle/>
        <a:p>
          <a:endParaRPr lang="es-CL"/>
        </a:p>
      </dgm:t>
    </dgm:pt>
    <dgm:pt modelId="{17FBCE93-87DC-4CDA-8B63-D77D6C915CEC}" type="sibTrans" cxnId="{3BB9EA4E-EAE4-49B5-ACB2-87EFAE0609BC}">
      <dgm:prSet/>
      <dgm:spPr/>
      <dgm:t>
        <a:bodyPr/>
        <a:lstStyle/>
        <a:p>
          <a:endParaRPr lang="es-CL"/>
        </a:p>
      </dgm:t>
    </dgm:pt>
    <dgm:pt modelId="{1DE5A104-C1A6-4135-9631-DF0506B3622E}">
      <dgm:prSet phldrT="[Texto]"/>
      <dgm:spPr/>
      <dgm:t>
        <a:bodyPr/>
        <a:lstStyle/>
        <a:p>
          <a:r>
            <a:rPr lang="es-CL" dirty="0" smtClean="0"/>
            <a:t>15</a:t>
          </a:r>
          <a:endParaRPr lang="es-CL" dirty="0"/>
        </a:p>
      </dgm:t>
    </dgm:pt>
    <dgm:pt modelId="{B90B8A82-8D67-4C9C-ADB2-4FCCF1433F72}" type="parTrans" cxnId="{85BFD449-55DB-4289-A5EB-2FF80A6FA591}">
      <dgm:prSet/>
      <dgm:spPr/>
      <dgm:t>
        <a:bodyPr/>
        <a:lstStyle/>
        <a:p>
          <a:endParaRPr lang="es-CL"/>
        </a:p>
      </dgm:t>
    </dgm:pt>
    <dgm:pt modelId="{06067EDF-7794-4215-AABB-DFA70356752D}" type="sibTrans" cxnId="{85BFD449-55DB-4289-A5EB-2FF80A6FA591}">
      <dgm:prSet/>
      <dgm:spPr/>
      <dgm:t>
        <a:bodyPr/>
        <a:lstStyle/>
        <a:p>
          <a:endParaRPr lang="es-CL"/>
        </a:p>
      </dgm:t>
    </dgm:pt>
    <dgm:pt modelId="{19629759-93AA-48BA-8AFE-920C9EA4CEB3}">
      <dgm:prSet phldrT="[Texto]" custT="1"/>
      <dgm:spPr>
        <a:solidFill>
          <a:schemeClr val="tx2"/>
        </a:solidFill>
      </dgm:spPr>
      <dgm:t>
        <a:bodyPr/>
        <a:lstStyle/>
        <a:p>
          <a:r>
            <a:rPr lang="es-CL" sz="1400" dirty="0" smtClean="0"/>
            <a:t>U-REDES de Consolidación</a:t>
          </a:r>
          <a:endParaRPr lang="es-CL" sz="1400" dirty="0"/>
        </a:p>
      </dgm:t>
    </dgm:pt>
    <dgm:pt modelId="{4411B40D-31D1-45AB-96ED-13093CED15B4}" type="parTrans" cxnId="{CA6CEA57-B10C-4D6D-94AD-E19F51F6ADA8}">
      <dgm:prSet/>
      <dgm:spPr/>
      <dgm:t>
        <a:bodyPr/>
        <a:lstStyle/>
        <a:p>
          <a:endParaRPr lang="es-CL"/>
        </a:p>
      </dgm:t>
    </dgm:pt>
    <dgm:pt modelId="{F38619EF-3736-43B5-A185-25195F3A93AB}" type="sibTrans" cxnId="{CA6CEA57-B10C-4D6D-94AD-E19F51F6ADA8}">
      <dgm:prSet/>
      <dgm:spPr/>
      <dgm:t>
        <a:bodyPr/>
        <a:lstStyle/>
        <a:p>
          <a:endParaRPr lang="es-CL"/>
        </a:p>
      </dgm:t>
    </dgm:pt>
    <dgm:pt modelId="{CA2DFDB3-8394-482C-A479-319D2D6C4C0D}">
      <dgm:prSet phldrT="[Texto]" custT="1"/>
      <dgm:spPr>
        <a:solidFill>
          <a:schemeClr val="tx2"/>
        </a:solidFill>
      </dgm:spPr>
      <dgm:t>
        <a:bodyPr/>
        <a:lstStyle/>
        <a:p>
          <a:r>
            <a:rPr lang="es-CL" sz="1400" dirty="0" smtClean="0"/>
            <a:t>U-Redes de Generación </a:t>
          </a:r>
          <a:endParaRPr lang="es-CL" sz="1400" dirty="0"/>
        </a:p>
      </dgm:t>
    </dgm:pt>
    <dgm:pt modelId="{CB9DBBB7-B134-45A9-970C-1505EC4FAE5E}" type="parTrans" cxnId="{4F5C3104-2F93-4A3D-9C12-8B562A92ABC1}">
      <dgm:prSet/>
      <dgm:spPr/>
      <dgm:t>
        <a:bodyPr/>
        <a:lstStyle/>
        <a:p>
          <a:endParaRPr lang="es-CL"/>
        </a:p>
      </dgm:t>
    </dgm:pt>
    <dgm:pt modelId="{E5DD9382-7ECF-4F61-AE11-2B3C1F521747}" type="sibTrans" cxnId="{4F5C3104-2F93-4A3D-9C12-8B562A92ABC1}">
      <dgm:prSet/>
      <dgm:spPr/>
      <dgm:t>
        <a:bodyPr/>
        <a:lstStyle/>
        <a:p>
          <a:endParaRPr lang="es-CL"/>
        </a:p>
      </dgm:t>
    </dgm:pt>
    <dgm:pt modelId="{79F792F1-C870-41E5-9BD0-4063361D11F0}">
      <dgm:prSet phldrT="[Texto]"/>
      <dgm:spPr>
        <a:solidFill>
          <a:schemeClr val="tx2"/>
        </a:solidFill>
      </dgm:spPr>
      <dgm:t>
        <a:bodyPr/>
        <a:lstStyle/>
        <a:p>
          <a:r>
            <a:rPr lang="es-CL" dirty="0" smtClean="0"/>
            <a:t>PROA (Ciencias Sociales, Humanidades, Arte y Educación)</a:t>
          </a:r>
          <a:endParaRPr lang="es-CL" dirty="0"/>
        </a:p>
      </dgm:t>
    </dgm:pt>
    <dgm:pt modelId="{8D5C7168-15F2-4490-99D4-27FDFA062DD5}" type="parTrans" cxnId="{5F89A843-2A9D-4448-BFC2-3F098FB0ED74}">
      <dgm:prSet/>
      <dgm:spPr/>
      <dgm:t>
        <a:bodyPr/>
        <a:lstStyle/>
        <a:p>
          <a:endParaRPr lang="es-CL"/>
        </a:p>
      </dgm:t>
    </dgm:pt>
    <dgm:pt modelId="{3C1E67FC-7C5E-47F6-A67D-8A7CE31D3726}" type="sibTrans" cxnId="{5F89A843-2A9D-4448-BFC2-3F098FB0ED74}">
      <dgm:prSet/>
      <dgm:spPr/>
      <dgm:t>
        <a:bodyPr/>
        <a:lstStyle/>
        <a:p>
          <a:endParaRPr lang="es-CL"/>
        </a:p>
      </dgm:t>
    </dgm:pt>
    <dgm:pt modelId="{25E20898-F114-4F14-ACDC-0179A8343837}">
      <dgm:prSet phldrT="[Texto]" custT="1"/>
      <dgm:spPr>
        <a:solidFill>
          <a:schemeClr val="tx2"/>
        </a:solidFill>
      </dgm:spPr>
      <dgm:t>
        <a:bodyPr/>
        <a:lstStyle/>
        <a:p>
          <a:r>
            <a:rPr lang="es-CL" sz="1400" dirty="0" smtClean="0"/>
            <a:t>Ayuda de Viajes </a:t>
          </a:r>
          <a:endParaRPr lang="es-CL" sz="1400" dirty="0"/>
        </a:p>
      </dgm:t>
    </dgm:pt>
    <dgm:pt modelId="{CA56ED7A-D3B6-424B-B537-08D6D828094D}" type="parTrans" cxnId="{68D723FA-A558-4E4F-B186-C70020B03C14}">
      <dgm:prSet/>
      <dgm:spPr/>
      <dgm:t>
        <a:bodyPr/>
        <a:lstStyle/>
        <a:p>
          <a:endParaRPr lang="es-CL"/>
        </a:p>
      </dgm:t>
    </dgm:pt>
    <dgm:pt modelId="{FF4BF6E6-940A-4737-BD92-0F9B2A37E81A}" type="sibTrans" cxnId="{68D723FA-A558-4E4F-B186-C70020B03C14}">
      <dgm:prSet/>
      <dgm:spPr/>
      <dgm:t>
        <a:bodyPr/>
        <a:lstStyle/>
        <a:p>
          <a:endParaRPr lang="es-CL"/>
        </a:p>
      </dgm:t>
    </dgm:pt>
    <dgm:pt modelId="{6279042B-7964-4253-A814-0FDD23A5C7EF}">
      <dgm:prSet phldrT="[Texto]"/>
      <dgm:spPr/>
      <dgm:t>
        <a:bodyPr/>
        <a:lstStyle/>
        <a:p>
          <a:r>
            <a:rPr lang="es-CL" dirty="0" smtClean="0"/>
            <a:t>49</a:t>
          </a:r>
          <a:endParaRPr lang="es-CL" dirty="0"/>
        </a:p>
      </dgm:t>
    </dgm:pt>
    <dgm:pt modelId="{C50013FE-55E3-4EC4-A2EF-A1EF54D1BC19}" type="parTrans" cxnId="{45A248FA-4943-4B8E-A240-7D5564371B06}">
      <dgm:prSet/>
      <dgm:spPr/>
      <dgm:t>
        <a:bodyPr/>
        <a:lstStyle/>
        <a:p>
          <a:endParaRPr lang="es-CL"/>
        </a:p>
      </dgm:t>
    </dgm:pt>
    <dgm:pt modelId="{2D8CEF34-53A8-44A4-8F52-EF8CC913D592}" type="sibTrans" cxnId="{45A248FA-4943-4B8E-A240-7D5564371B06}">
      <dgm:prSet/>
      <dgm:spPr/>
      <dgm:t>
        <a:bodyPr/>
        <a:lstStyle/>
        <a:p>
          <a:endParaRPr lang="es-CL"/>
        </a:p>
      </dgm:t>
    </dgm:pt>
    <dgm:pt modelId="{97D4A8E3-2238-46AD-9B63-3DBD1E4C0E97}">
      <dgm:prSet phldrT="[Texto]"/>
      <dgm:spPr/>
      <dgm:t>
        <a:bodyPr/>
        <a:lstStyle/>
        <a:p>
          <a:r>
            <a:rPr lang="es-CL" dirty="0" smtClean="0"/>
            <a:t>35 </a:t>
          </a:r>
          <a:endParaRPr lang="es-CL" dirty="0"/>
        </a:p>
      </dgm:t>
    </dgm:pt>
    <dgm:pt modelId="{1E849BB3-8053-4F13-953E-770B8CF01BA3}" type="parTrans" cxnId="{6F80891F-8837-4218-ACA9-AC85E513A737}">
      <dgm:prSet/>
      <dgm:spPr/>
      <dgm:t>
        <a:bodyPr/>
        <a:lstStyle/>
        <a:p>
          <a:endParaRPr lang="es-CL"/>
        </a:p>
      </dgm:t>
    </dgm:pt>
    <dgm:pt modelId="{04E1E923-1E21-40DF-A43E-5E56CCC9F8B2}" type="sibTrans" cxnId="{6F80891F-8837-4218-ACA9-AC85E513A737}">
      <dgm:prSet/>
      <dgm:spPr/>
      <dgm:t>
        <a:bodyPr/>
        <a:lstStyle/>
        <a:p>
          <a:endParaRPr lang="es-CL"/>
        </a:p>
      </dgm:t>
    </dgm:pt>
    <dgm:pt modelId="{C5C84FC8-B944-4172-A941-5D2E3241A738}">
      <dgm:prSet phldrT="[Texto]"/>
      <dgm:spPr/>
      <dgm:t>
        <a:bodyPr/>
        <a:lstStyle/>
        <a:p>
          <a:r>
            <a:rPr lang="es-CL" dirty="0" smtClean="0"/>
            <a:t>2 </a:t>
          </a:r>
          <a:endParaRPr lang="es-CL" dirty="0"/>
        </a:p>
      </dgm:t>
    </dgm:pt>
    <dgm:pt modelId="{BDA3EB4C-BB51-465D-8318-66BC24D9708E}" type="parTrans" cxnId="{453640DE-3241-49C0-9425-913EC0153EED}">
      <dgm:prSet/>
      <dgm:spPr/>
      <dgm:t>
        <a:bodyPr/>
        <a:lstStyle/>
        <a:p>
          <a:endParaRPr lang="es-CL"/>
        </a:p>
      </dgm:t>
    </dgm:pt>
    <dgm:pt modelId="{6F02F9EE-EA19-4028-88DF-65A09EBDB770}" type="sibTrans" cxnId="{453640DE-3241-49C0-9425-913EC0153EED}">
      <dgm:prSet/>
      <dgm:spPr/>
      <dgm:t>
        <a:bodyPr/>
        <a:lstStyle/>
        <a:p>
          <a:endParaRPr lang="es-CL"/>
        </a:p>
      </dgm:t>
    </dgm:pt>
    <dgm:pt modelId="{C6BDE340-4FC2-48C0-A78C-0E049BCAFC06}">
      <dgm:prSet phldrT="[Texto]"/>
      <dgm:spPr/>
      <dgm:t>
        <a:bodyPr/>
        <a:lstStyle/>
        <a:p>
          <a:r>
            <a:rPr lang="es-CL" dirty="0" smtClean="0"/>
            <a:t>2</a:t>
          </a:r>
          <a:endParaRPr lang="es-CL" dirty="0"/>
        </a:p>
      </dgm:t>
    </dgm:pt>
    <dgm:pt modelId="{4715EBD5-68EA-4964-9E53-0A8C1A38651A}" type="parTrans" cxnId="{2A6C7A70-6FCF-42E9-84C0-8D4B709DDC9F}">
      <dgm:prSet/>
      <dgm:spPr/>
      <dgm:t>
        <a:bodyPr/>
        <a:lstStyle/>
        <a:p>
          <a:endParaRPr lang="es-CL"/>
        </a:p>
      </dgm:t>
    </dgm:pt>
    <dgm:pt modelId="{26A840FB-CF35-4322-AD9E-02E625439E59}" type="sibTrans" cxnId="{2A6C7A70-6FCF-42E9-84C0-8D4B709DDC9F}">
      <dgm:prSet/>
      <dgm:spPr/>
      <dgm:t>
        <a:bodyPr/>
        <a:lstStyle/>
        <a:p>
          <a:endParaRPr lang="es-CL"/>
        </a:p>
      </dgm:t>
    </dgm:pt>
    <dgm:pt modelId="{3E2073A1-38C9-4B02-BA75-D653FDE9B94A}" type="pres">
      <dgm:prSet presAssocID="{E84F1773-5DE0-4F55-BEA9-213BFA4D0E3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784AF76-EE30-415E-8981-59488A7D9C72}" type="pres">
      <dgm:prSet presAssocID="{0FCFEAA1-EDAE-4B94-BB43-11B532A4F057}" presName="horFlow" presStyleCnt="0"/>
      <dgm:spPr/>
    </dgm:pt>
    <dgm:pt modelId="{10058BE3-B62F-4076-9032-04911416B34A}" type="pres">
      <dgm:prSet presAssocID="{0FCFEAA1-EDAE-4B94-BB43-11B532A4F057}" presName="bigChev" presStyleLbl="node1" presStyleIdx="0" presStyleCnt="7" custLinFactX="-133380" custLinFactNeighborX="-200000"/>
      <dgm:spPr/>
      <dgm:t>
        <a:bodyPr/>
        <a:lstStyle/>
        <a:p>
          <a:endParaRPr lang="es-ES"/>
        </a:p>
      </dgm:t>
    </dgm:pt>
    <dgm:pt modelId="{4BF3A098-72D2-4F1A-A3EB-5087CB0CD9F1}" type="pres">
      <dgm:prSet presAssocID="{C95486D2-2834-4EA7-BD1F-89D7AAFBB8D0}" presName="parTrans" presStyleCnt="0"/>
      <dgm:spPr/>
    </dgm:pt>
    <dgm:pt modelId="{DC109005-AEF7-40F2-978D-34ED0805567F}" type="pres">
      <dgm:prSet presAssocID="{3123B179-EBCA-4471-BB58-E596BFA89D98}" presName="node" presStyleLbl="alignAccFollowNode1" presStyleIdx="0" presStyleCnt="7" custLinFactX="-160665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F8105E-18AE-49C8-8AEF-575463A2AD00}" type="pres">
      <dgm:prSet presAssocID="{0FCFEAA1-EDAE-4B94-BB43-11B532A4F057}" presName="vSp" presStyleCnt="0"/>
      <dgm:spPr/>
    </dgm:pt>
    <dgm:pt modelId="{C217D8AA-EA6B-462B-A4A1-78A1B2479E2A}" type="pres">
      <dgm:prSet presAssocID="{9DE1363C-4A1E-4DD1-93B1-1FA71500E2DB}" presName="horFlow" presStyleCnt="0"/>
      <dgm:spPr/>
    </dgm:pt>
    <dgm:pt modelId="{E62660BA-C3DD-4610-8333-3FC16CC80037}" type="pres">
      <dgm:prSet presAssocID="{9DE1363C-4A1E-4DD1-93B1-1FA71500E2DB}" presName="bigChev" presStyleLbl="node1" presStyleIdx="1" presStyleCnt="7" custLinFactX="-133380" custLinFactNeighborX="-200000"/>
      <dgm:spPr/>
      <dgm:t>
        <a:bodyPr/>
        <a:lstStyle/>
        <a:p>
          <a:endParaRPr lang="es-CL"/>
        </a:p>
      </dgm:t>
    </dgm:pt>
    <dgm:pt modelId="{C4C2834C-ED17-411C-BDF8-7758D407EB54}" type="pres">
      <dgm:prSet presAssocID="{EC3E0873-221B-4047-AA65-D64AA5244A91}" presName="parTrans" presStyleCnt="0"/>
      <dgm:spPr/>
    </dgm:pt>
    <dgm:pt modelId="{DCD684F0-A6D1-4393-947C-698ED8483369}" type="pres">
      <dgm:prSet presAssocID="{113AEC36-8A83-42C8-BABB-59736241E44C}" presName="node" presStyleLbl="alignAccFollowNode1" presStyleIdx="1" presStyleCnt="7" custLinFactX="-160665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A287FD-82AB-42FC-A13E-40F1E15A23B6}" type="pres">
      <dgm:prSet presAssocID="{9DE1363C-4A1E-4DD1-93B1-1FA71500E2DB}" presName="vSp" presStyleCnt="0"/>
      <dgm:spPr/>
    </dgm:pt>
    <dgm:pt modelId="{EAF09400-80D8-49ED-B142-33D213EA24F7}" type="pres">
      <dgm:prSet presAssocID="{AE371B8B-D648-43CC-92BE-001C7CB960C4}" presName="horFlow" presStyleCnt="0"/>
      <dgm:spPr/>
    </dgm:pt>
    <dgm:pt modelId="{CE45E670-06EC-4C13-946B-3E8E0878F8B2}" type="pres">
      <dgm:prSet presAssocID="{AE371B8B-D648-43CC-92BE-001C7CB960C4}" presName="bigChev" presStyleLbl="node1" presStyleIdx="2" presStyleCnt="7" custLinFactX="-133380" custLinFactNeighborX="-200000"/>
      <dgm:spPr/>
      <dgm:t>
        <a:bodyPr/>
        <a:lstStyle/>
        <a:p>
          <a:endParaRPr lang="es-CL"/>
        </a:p>
      </dgm:t>
    </dgm:pt>
    <dgm:pt modelId="{5D6E6EAC-10A7-4AD5-92F3-422A3A423873}" type="pres">
      <dgm:prSet presAssocID="{B90B8A82-8D67-4C9C-ADB2-4FCCF1433F72}" presName="parTrans" presStyleCnt="0"/>
      <dgm:spPr/>
    </dgm:pt>
    <dgm:pt modelId="{54E6DB10-7BAE-4946-B746-2753E3826BE6}" type="pres">
      <dgm:prSet presAssocID="{1DE5A104-C1A6-4135-9631-DF0506B3622E}" presName="node" presStyleLbl="alignAccFollowNode1" presStyleIdx="2" presStyleCnt="7" custLinFactX="-160665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80AE0B-1E6C-4E7B-BA6D-064C6731EF71}" type="pres">
      <dgm:prSet presAssocID="{AE371B8B-D648-43CC-92BE-001C7CB960C4}" presName="vSp" presStyleCnt="0"/>
      <dgm:spPr/>
    </dgm:pt>
    <dgm:pt modelId="{15EFFA5A-034C-447E-9035-76B5E56564A1}" type="pres">
      <dgm:prSet presAssocID="{19629759-93AA-48BA-8AFE-920C9EA4CEB3}" presName="horFlow" presStyleCnt="0"/>
      <dgm:spPr/>
    </dgm:pt>
    <dgm:pt modelId="{1C0BC5F5-916B-4781-AFA5-6EA472395FA1}" type="pres">
      <dgm:prSet presAssocID="{19629759-93AA-48BA-8AFE-920C9EA4CEB3}" presName="bigChev" presStyleLbl="node1" presStyleIdx="3" presStyleCnt="7" custLinFactX="-133380" custLinFactNeighborX="-200000"/>
      <dgm:spPr/>
      <dgm:t>
        <a:bodyPr/>
        <a:lstStyle/>
        <a:p>
          <a:endParaRPr lang="es-ES"/>
        </a:p>
      </dgm:t>
    </dgm:pt>
    <dgm:pt modelId="{65381F93-8BA7-44B0-8585-CE7ACEB12670}" type="pres">
      <dgm:prSet presAssocID="{BDA3EB4C-BB51-465D-8318-66BC24D9708E}" presName="parTrans" presStyleCnt="0"/>
      <dgm:spPr/>
    </dgm:pt>
    <dgm:pt modelId="{B9C4252D-0E3B-4CFF-8D31-BAE1B9EEA6C6}" type="pres">
      <dgm:prSet presAssocID="{C5C84FC8-B944-4172-A941-5D2E3241A738}" presName="node" presStyleLbl="alignAccFollowNode1" presStyleIdx="3" presStyleCnt="7" custLinFactX="-160594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A6430A-99C5-45DB-A7A2-3150A3FD10C6}" type="pres">
      <dgm:prSet presAssocID="{19629759-93AA-48BA-8AFE-920C9EA4CEB3}" presName="vSp" presStyleCnt="0"/>
      <dgm:spPr/>
    </dgm:pt>
    <dgm:pt modelId="{8FF2BA9A-5D1E-462D-A355-830C6361DC91}" type="pres">
      <dgm:prSet presAssocID="{CA2DFDB3-8394-482C-A479-319D2D6C4C0D}" presName="horFlow" presStyleCnt="0"/>
      <dgm:spPr/>
    </dgm:pt>
    <dgm:pt modelId="{1FAE1F70-3E84-46B3-8A1A-9A00F35636C1}" type="pres">
      <dgm:prSet presAssocID="{CA2DFDB3-8394-482C-A479-319D2D6C4C0D}" presName="bigChev" presStyleLbl="node1" presStyleIdx="4" presStyleCnt="7" custLinFactX="-133380" custLinFactNeighborX="-200000"/>
      <dgm:spPr/>
      <dgm:t>
        <a:bodyPr/>
        <a:lstStyle/>
        <a:p>
          <a:endParaRPr lang="es-ES"/>
        </a:p>
      </dgm:t>
    </dgm:pt>
    <dgm:pt modelId="{42451058-4BA7-4CE1-94AB-76C83EA3EBD6}" type="pres">
      <dgm:prSet presAssocID="{4715EBD5-68EA-4964-9E53-0A8C1A38651A}" presName="parTrans" presStyleCnt="0"/>
      <dgm:spPr/>
    </dgm:pt>
    <dgm:pt modelId="{9D80E7BF-46EE-404B-9F8C-08AC55DEEBEA}" type="pres">
      <dgm:prSet presAssocID="{C6BDE340-4FC2-48C0-A78C-0E049BCAFC06}" presName="node" presStyleLbl="alignAccFollowNode1" presStyleIdx="4" presStyleCnt="7" custLinFactX="-160594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E3BDE1-0A36-41A2-A3DE-0EF40DF9879D}" type="pres">
      <dgm:prSet presAssocID="{CA2DFDB3-8394-482C-A479-319D2D6C4C0D}" presName="vSp" presStyleCnt="0"/>
      <dgm:spPr/>
    </dgm:pt>
    <dgm:pt modelId="{263D0633-F1C7-4CE5-B882-B540F7E5DEC9}" type="pres">
      <dgm:prSet presAssocID="{25E20898-F114-4F14-ACDC-0179A8343837}" presName="horFlow" presStyleCnt="0"/>
      <dgm:spPr/>
    </dgm:pt>
    <dgm:pt modelId="{622A868A-BF09-4490-87FF-4ABF4338FF07}" type="pres">
      <dgm:prSet presAssocID="{25E20898-F114-4F14-ACDC-0179A8343837}" presName="bigChev" presStyleLbl="node1" presStyleIdx="5" presStyleCnt="7" custLinFactX="-133380" custLinFactNeighborX="-200000"/>
      <dgm:spPr/>
      <dgm:t>
        <a:bodyPr/>
        <a:lstStyle/>
        <a:p>
          <a:endParaRPr lang="es-CL"/>
        </a:p>
      </dgm:t>
    </dgm:pt>
    <dgm:pt modelId="{BCB0DBF0-14A3-4E36-A22D-A9B95A359E6B}" type="pres">
      <dgm:prSet presAssocID="{C50013FE-55E3-4EC4-A2EF-A1EF54D1BC19}" presName="parTrans" presStyleCnt="0"/>
      <dgm:spPr/>
    </dgm:pt>
    <dgm:pt modelId="{169C0022-952F-4D0C-9A13-BA4B2186FF52}" type="pres">
      <dgm:prSet presAssocID="{6279042B-7964-4253-A814-0FDD23A5C7EF}" presName="node" presStyleLbl="alignAccFollowNode1" presStyleIdx="5" presStyleCnt="7" custLinFactX="-160594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1A10AC-B1DD-49D7-B3C8-6236C16C8BFC}" type="pres">
      <dgm:prSet presAssocID="{25E20898-F114-4F14-ACDC-0179A8343837}" presName="vSp" presStyleCnt="0"/>
      <dgm:spPr/>
    </dgm:pt>
    <dgm:pt modelId="{A721DA7F-AAB3-494E-88EF-C30F2D980822}" type="pres">
      <dgm:prSet presAssocID="{79F792F1-C870-41E5-9BD0-4063361D11F0}" presName="horFlow" presStyleCnt="0"/>
      <dgm:spPr/>
    </dgm:pt>
    <dgm:pt modelId="{8C3335AC-7470-42E2-915A-269ABF4F8A0A}" type="pres">
      <dgm:prSet presAssocID="{79F792F1-C870-41E5-9BD0-4063361D11F0}" presName="bigChev" presStyleLbl="node1" presStyleIdx="6" presStyleCnt="7" custLinFactX="-133380" custLinFactNeighborX="-200000"/>
      <dgm:spPr/>
      <dgm:t>
        <a:bodyPr/>
        <a:lstStyle/>
        <a:p>
          <a:endParaRPr lang="es-CL"/>
        </a:p>
      </dgm:t>
    </dgm:pt>
    <dgm:pt modelId="{61EF0E7E-83DA-4C11-8576-1C48B21F1752}" type="pres">
      <dgm:prSet presAssocID="{1E849BB3-8053-4F13-953E-770B8CF01BA3}" presName="parTrans" presStyleCnt="0"/>
      <dgm:spPr/>
    </dgm:pt>
    <dgm:pt modelId="{5E9FBDD6-E166-4ABA-A42C-6A98C1867F8E}" type="pres">
      <dgm:prSet presAssocID="{97D4A8E3-2238-46AD-9B63-3DBD1E4C0E97}" presName="node" presStyleLbl="alignAccFollowNode1" presStyleIdx="6" presStyleCnt="7" custLinFactX="-160594" custLinFactNeighborX="-2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4BABE07-0101-4707-B39C-F073274190FB}" srcId="{9DE1363C-4A1E-4DD1-93B1-1FA71500E2DB}" destId="{113AEC36-8A83-42C8-BABB-59736241E44C}" srcOrd="0" destOrd="0" parTransId="{EC3E0873-221B-4047-AA65-D64AA5244A91}" sibTransId="{205866E8-CFF5-493F-9039-155F603B72EC}"/>
    <dgm:cxn modelId="{9130E1E8-ABEF-4F1F-8289-14808F398FEE}" type="presOf" srcId="{19629759-93AA-48BA-8AFE-920C9EA4CEB3}" destId="{1C0BC5F5-916B-4781-AFA5-6EA472395FA1}" srcOrd="0" destOrd="0" presId="urn:microsoft.com/office/officeart/2005/8/layout/lProcess3"/>
    <dgm:cxn modelId="{91CB8186-2EF0-40F6-9836-D433524A3380}" type="presOf" srcId="{25E20898-F114-4F14-ACDC-0179A8343837}" destId="{622A868A-BF09-4490-87FF-4ABF4338FF07}" srcOrd="0" destOrd="0" presId="urn:microsoft.com/office/officeart/2005/8/layout/lProcess3"/>
    <dgm:cxn modelId="{37C6F51B-8A18-453F-80A9-86D344EE6B1A}" type="presOf" srcId="{C5C84FC8-B944-4172-A941-5D2E3241A738}" destId="{B9C4252D-0E3B-4CFF-8D31-BAE1B9EEA6C6}" srcOrd="0" destOrd="0" presId="urn:microsoft.com/office/officeart/2005/8/layout/lProcess3"/>
    <dgm:cxn modelId="{6041C1D6-270F-4330-BE5D-05B8572B3E27}" srcId="{E84F1773-5DE0-4F55-BEA9-213BFA4D0E31}" destId="{0FCFEAA1-EDAE-4B94-BB43-11B532A4F057}" srcOrd="0" destOrd="0" parTransId="{3200749D-2180-440A-B24D-12AC525197C5}" sibTransId="{4D3F3E51-C5A8-4331-9226-3ED1D854C8BF}"/>
    <dgm:cxn modelId="{901FBE04-AD87-44B8-81AB-5D1C4E1801BE}" type="presOf" srcId="{1DE5A104-C1A6-4135-9631-DF0506B3622E}" destId="{54E6DB10-7BAE-4946-B746-2753E3826BE6}" srcOrd="0" destOrd="0" presId="urn:microsoft.com/office/officeart/2005/8/layout/lProcess3"/>
    <dgm:cxn modelId="{5F89A843-2A9D-4448-BFC2-3F098FB0ED74}" srcId="{E84F1773-5DE0-4F55-BEA9-213BFA4D0E31}" destId="{79F792F1-C870-41E5-9BD0-4063361D11F0}" srcOrd="6" destOrd="0" parTransId="{8D5C7168-15F2-4490-99D4-27FDFA062DD5}" sibTransId="{3C1E67FC-7C5E-47F6-A67D-8A7CE31D3726}"/>
    <dgm:cxn modelId="{85BFD449-55DB-4289-A5EB-2FF80A6FA591}" srcId="{AE371B8B-D648-43CC-92BE-001C7CB960C4}" destId="{1DE5A104-C1A6-4135-9631-DF0506B3622E}" srcOrd="0" destOrd="0" parTransId="{B90B8A82-8D67-4C9C-ADB2-4FCCF1433F72}" sibTransId="{06067EDF-7794-4215-AABB-DFA70356752D}"/>
    <dgm:cxn modelId="{4F5C3104-2F93-4A3D-9C12-8B562A92ABC1}" srcId="{E84F1773-5DE0-4F55-BEA9-213BFA4D0E31}" destId="{CA2DFDB3-8394-482C-A479-319D2D6C4C0D}" srcOrd="4" destOrd="0" parTransId="{CB9DBBB7-B134-45A9-970C-1505EC4FAE5E}" sibTransId="{E5DD9382-7ECF-4F61-AE11-2B3C1F521747}"/>
    <dgm:cxn modelId="{747F0EFE-5A4D-4714-A5D0-E20A24701BF8}" type="presOf" srcId="{AE371B8B-D648-43CC-92BE-001C7CB960C4}" destId="{CE45E670-06EC-4C13-946B-3E8E0878F8B2}" srcOrd="0" destOrd="0" presId="urn:microsoft.com/office/officeart/2005/8/layout/lProcess3"/>
    <dgm:cxn modelId="{EA849294-37C6-44C7-AD3A-D96EEAFD5B58}" type="presOf" srcId="{97D4A8E3-2238-46AD-9B63-3DBD1E4C0E97}" destId="{5E9FBDD6-E166-4ABA-A42C-6A98C1867F8E}" srcOrd="0" destOrd="0" presId="urn:microsoft.com/office/officeart/2005/8/layout/lProcess3"/>
    <dgm:cxn modelId="{2A6C7A70-6FCF-42E9-84C0-8D4B709DDC9F}" srcId="{CA2DFDB3-8394-482C-A479-319D2D6C4C0D}" destId="{C6BDE340-4FC2-48C0-A78C-0E049BCAFC06}" srcOrd="0" destOrd="0" parTransId="{4715EBD5-68EA-4964-9E53-0A8C1A38651A}" sibTransId="{26A840FB-CF35-4322-AD9E-02E625439E59}"/>
    <dgm:cxn modelId="{45A248FA-4943-4B8E-A240-7D5564371B06}" srcId="{25E20898-F114-4F14-ACDC-0179A8343837}" destId="{6279042B-7964-4253-A814-0FDD23A5C7EF}" srcOrd="0" destOrd="0" parTransId="{C50013FE-55E3-4EC4-A2EF-A1EF54D1BC19}" sibTransId="{2D8CEF34-53A8-44A4-8F52-EF8CC913D592}"/>
    <dgm:cxn modelId="{C03C67B9-F510-45CA-A764-0BC04155D3B3}" type="presOf" srcId="{3123B179-EBCA-4471-BB58-E596BFA89D98}" destId="{DC109005-AEF7-40F2-978D-34ED0805567F}" srcOrd="0" destOrd="0" presId="urn:microsoft.com/office/officeart/2005/8/layout/lProcess3"/>
    <dgm:cxn modelId="{1C877549-93A0-450F-8A30-721DFD9DBF38}" srcId="{0FCFEAA1-EDAE-4B94-BB43-11B532A4F057}" destId="{3123B179-EBCA-4471-BB58-E596BFA89D98}" srcOrd="0" destOrd="0" parTransId="{C95486D2-2834-4EA7-BD1F-89D7AAFBB8D0}" sibTransId="{ADB8A66B-070C-41E9-BB98-F815FBDBC5C7}"/>
    <dgm:cxn modelId="{6F80891F-8837-4218-ACA9-AC85E513A737}" srcId="{79F792F1-C870-41E5-9BD0-4063361D11F0}" destId="{97D4A8E3-2238-46AD-9B63-3DBD1E4C0E97}" srcOrd="0" destOrd="0" parTransId="{1E849BB3-8053-4F13-953E-770B8CF01BA3}" sibTransId="{04E1E923-1E21-40DF-A43E-5E56CCC9F8B2}"/>
    <dgm:cxn modelId="{96D15A74-498E-4B83-A31B-8A767E1F283D}" type="presOf" srcId="{6279042B-7964-4253-A814-0FDD23A5C7EF}" destId="{169C0022-952F-4D0C-9A13-BA4B2186FF52}" srcOrd="0" destOrd="0" presId="urn:microsoft.com/office/officeart/2005/8/layout/lProcess3"/>
    <dgm:cxn modelId="{CA6CEA57-B10C-4D6D-94AD-E19F51F6ADA8}" srcId="{E84F1773-5DE0-4F55-BEA9-213BFA4D0E31}" destId="{19629759-93AA-48BA-8AFE-920C9EA4CEB3}" srcOrd="3" destOrd="0" parTransId="{4411B40D-31D1-45AB-96ED-13093CED15B4}" sibTransId="{F38619EF-3736-43B5-A185-25195F3A93AB}"/>
    <dgm:cxn modelId="{453640DE-3241-49C0-9425-913EC0153EED}" srcId="{19629759-93AA-48BA-8AFE-920C9EA4CEB3}" destId="{C5C84FC8-B944-4172-A941-5D2E3241A738}" srcOrd="0" destOrd="0" parTransId="{BDA3EB4C-BB51-465D-8318-66BC24D9708E}" sibTransId="{6F02F9EE-EA19-4028-88DF-65A09EBDB770}"/>
    <dgm:cxn modelId="{EF4E1632-1CFB-439E-AFFF-F07DDE50A47B}" type="presOf" srcId="{79F792F1-C870-41E5-9BD0-4063361D11F0}" destId="{8C3335AC-7470-42E2-915A-269ABF4F8A0A}" srcOrd="0" destOrd="0" presId="urn:microsoft.com/office/officeart/2005/8/layout/lProcess3"/>
    <dgm:cxn modelId="{8BFE3C49-88AE-48CA-9646-36EB0C9EDA20}" type="presOf" srcId="{C6BDE340-4FC2-48C0-A78C-0E049BCAFC06}" destId="{9D80E7BF-46EE-404B-9F8C-08AC55DEEBEA}" srcOrd="0" destOrd="0" presId="urn:microsoft.com/office/officeart/2005/8/layout/lProcess3"/>
    <dgm:cxn modelId="{E73C9749-1A96-434B-A454-B9607619354E}" type="presOf" srcId="{0FCFEAA1-EDAE-4B94-BB43-11B532A4F057}" destId="{10058BE3-B62F-4076-9032-04911416B34A}" srcOrd="0" destOrd="0" presId="urn:microsoft.com/office/officeart/2005/8/layout/lProcess3"/>
    <dgm:cxn modelId="{68D723FA-A558-4E4F-B186-C70020B03C14}" srcId="{E84F1773-5DE0-4F55-BEA9-213BFA4D0E31}" destId="{25E20898-F114-4F14-ACDC-0179A8343837}" srcOrd="5" destOrd="0" parTransId="{CA56ED7A-D3B6-424B-B537-08D6D828094D}" sibTransId="{FF4BF6E6-940A-4737-BD92-0F9B2A37E81A}"/>
    <dgm:cxn modelId="{273BC09B-3643-42D3-AF30-AF734E8B06DA}" type="presOf" srcId="{113AEC36-8A83-42C8-BABB-59736241E44C}" destId="{DCD684F0-A6D1-4393-947C-698ED8483369}" srcOrd="0" destOrd="0" presId="urn:microsoft.com/office/officeart/2005/8/layout/lProcess3"/>
    <dgm:cxn modelId="{3BB9EA4E-EAE4-49B5-ACB2-87EFAE0609BC}" srcId="{E84F1773-5DE0-4F55-BEA9-213BFA4D0E31}" destId="{AE371B8B-D648-43CC-92BE-001C7CB960C4}" srcOrd="2" destOrd="0" parTransId="{456F74D8-7B04-4CC3-A245-A058223D04E6}" sibTransId="{17FBCE93-87DC-4CDA-8B63-D77D6C915CEC}"/>
    <dgm:cxn modelId="{393CD22C-8218-4E9D-BBB2-3516CA7E338E}" type="presOf" srcId="{9DE1363C-4A1E-4DD1-93B1-1FA71500E2DB}" destId="{E62660BA-C3DD-4610-8333-3FC16CC80037}" srcOrd="0" destOrd="0" presId="urn:microsoft.com/office/officeart/2005/8/layout/lProcess3"/>
    <dgm:cxn modelId="{84A69EF1-0810-4530-A2C6-1B738B8E0ADA}" type="presOf" srcId="{E84F1773-5DE0-4F55-BEA9-213BFA4D0E31}" destId="{3E2073A1-38C9-4B02-BA75-D653FDE9B94A}" srcOrd="0" destOrd="0" presId="urn:microsoft.com/office/officeart/2005/8/layout/lProcess3"/>
    <dgm:cxn modelId="{8FC00001-C0D1-4EDC-808E-8BF77AE3551C}" srcId="{E84F1773-5DE0-4F55-BEA9-213BFA4D0E31}" destId="{9DE1363C-4A1E-4DD1-93B1-1FA71500E2DB}" srcOrd="1" destOrd="0" parTransId="{C9105B54-9AB6-4CF7-A67D-4A98A7F12172}" sibTransId="{D807F612-044F-4E84-A011-255A47D62462}"/>
    <dgm:cxn modelId="{B98B9F31-91C1-4547-A64E-CE63AC02E1DA}" type="presOf" srcId="{CA2DFDB3-8394-482C-A479-319D2D6C4C0D}" destId="{1FAE1F70-3E84-46B3-8A1A-9A00F35636C1}" srcOrd="0" destOrd="0" presId="urn:microsoft.com/office/officeart/2005/8/layout/lProcess3"/>
    <dgm:cxn modelId="{9E6F7E24-2A47-4ACD-93B3-1F60E27ACC26}" type="presParOf" srcId="{3E2073A1-38C9-4B02-BA75-D653FDE9B94A}" destId="{4784AF76-EE30-415E-8981-59488A7D9C72}" srcOrd="0" destOrd="0" presId="urn:microsoft.com/office/officeart/2005/8/layout/lProcess3"/>
    <dgm:cxn modelId="{BA824E44-8913-47A1-AE97-6ADD2324FCAD}" type="presParOf" srcId="{4784AF76-EE30-415E-8981-59488A7D9C72}" destId="{10058BE3-B62F-4076-9032-04911416B34A}" srcOrd="0" destOrd="0" presId="urn:microsoft.com/office/officeart/2005/8/layout/lProcess3"/>
    <dgm:cxn modelId="{DF8E1C10-5300-4C11-8CBE-8F071A147AC2}" type="presParOf" srcId="{4784AF76-EE30-415E-8981-59488A7D9C72}" destId="{4BF3A098-72D2-4F1A-A3EB-5087CB0CD9F1}" srcOrd="1" destOrd="0" presId="urn:microsoft.com/office/officeart/2005/8/layout/lProcess3"/>
    <dgm:cxn modelId="{A179D54E-7077-4869-8631-A633679ACCC3}" type="presParOf" srcId="{4784AF76-EE30-415E-8981-59488A7D9C72}" destId="{DC109005-AEF7-40F2-978D-34ED0805567F}" srcOrd="2" destOrd="0" presId="urn:microsoft.com/office/officeart/2005/8/layout/lProcess3"/>
    <dgm:cxn modelId="{FC2B9AD7-1449-476F-91FE-57DC45727487}" type="presParOf" srcId="{3E2073A1-38C9-4B02-BA75-D653FDE9B94A}" destId="{90F8105E-18AE-49C8-8AEF-575463A2AD00}" srcOrd="1" destOrd="0" presId="urn:microsoft.com/office/officeart/2005/8/layout/lProcess3"/>
    <dgm:cxn modelId="{4A17DC27-DA34-4245-B5AD-76408CA22D9D}" type="presParOf" srcId="{3E2073A1-38C9-4B02-BA75-D653FDE9B94A}" destId="{C217D8AA-EA6B-462B-A4A1-78A1B2479E2A}" srcOrd="2" destOrd="0" presId="urn:microsoft.com/office/officeart/2005/8/layout/lProcess3"/>
    <dgm:cxn modelId="{D6E05F31-8EFB-44AB-B3C1-6EA0AE8DEE58}" type="presParOf" srcId="{C217D8AA-EA6B-462B-A4A1-78A1B2479E2A}" destId="{E62660BA-C3DD-4610-8333-3FC16CC80037}" srcOrd="0" destOrd="0" presId="urn:microsoft.com/office/officeart/2005/8/layout/lProcess3"/>
    <dgm:cxn modelId="{E9A2973C-37CE-423E-9142-3A45DCCD2219}" type="presParOf" srcId="{C217D8AA-EA6B-462B-A4A1-78A1B2479E2A}" destId="{C4C2834C-ED17-411C-BDF8-7758D407EB54}" srcOrd="1" destOrd="0" presId="urn:microsoft.com/office/officeart/2005/8/layout/lProcess3"/>
    <dgm:cxn modelId="{A8E4A54F-318B-4AB1-81AE-120A342CAE66}" type="presParOf" srcId="{C217D8AA-EA6B-462B-A4A1-78A1B2479E2A}" destId="{DCD684F0-A6D1-4393-947C-698ED8483369}" srcOrd="2" destOrd="0" presId="urn:microsoft.com/office/officeart/2005/8/layout/lProcess3"/>
    <dgm:cxn modelId="{021EE456-D41A-4332-A7D5-6573A99B29DF}" type="presParOf" srcId="{3E2073A1-38C9-4B02-BA75-D653FDE9B94A}" destId="{1AA287FD-82AB-42FC-A13E-40F1E15A23B6}" srcOrd="3" destOrd="0" presId="urn:microsoft.com/office/officeart/2005/8/layout/lProcess3"/>
    <dgm:cxn modelId="{9FC33C06-3DA1-4F2F-849F-91ED94FE82B0}" type="presParOf" srcId="{3E2073A1-38C9-4B02-BA75-D653FDE9B94A}" destId="{EAF09400-80D8-49ED-B142-33D213EA24F7}" srcOrd="4" destOrd="0" presId="urn:microsoft.com/office/officeart/2005/8/layout/lProcess3"/>
    <dgm:cxn modelId="{3C4E5142-E4A1-4BA2-9F3F-558C4F3DC99D}" type="presParOf" srcId="{EAF09400-80D8-49ED-B142-33D213EA24F7}" destId="{CE45E670-06EC-4C13-946B-3E8E0878F8B2}" srcOrd="0" destOrd="0" presId="urn:microsoft.com/office/officeart/2005/8/layout/lProcess3"/>
    <dgm:cxn modelId="{4D74860E-07BB-4C7C-A80A-3D37A33E4E83}" type="presParOf" srcId="{EAF09400-80D8-49ED-B142-33D213EA24F7}" destId="{5D6E6EAC-10A7-4AD5-92F3-422A3A423873}" srcOrd="1" destOrd="0" presId="urn:microsoft.com/office/officeart/2005/8/layout/lProcess3"/>
    <dgm:cxn modelId="{997D5EFE-ABFE-4AF4-A137-35C1D471FCBD}" type="presParOf" srcId="{EAF09400-80D8-49ED-B142-33D213EA24F7}" destId="{54E6DB10-7BAE-4946-B746-2753E3826BE6}" srcOrd="2" destOrd="0" presId="urn:microsoft.com/office/officeart/2005/8/layout/lProcess3"/>
    <dgm:cxn modelId="{93ABA510-4F3B-41D8-8101-5263F80B47EE}" type="presParOf" srcId="{3E2073A1-38C9-4B02-BA75-D653FDE9B94A}" destId="{4A80AE0B-1E6C-4E7B-BA6D-064C6731EF71}" srcOrd="5" destOrd="0" presId="urn:microsoft.com/office/officeart/2005/8/layout/lProcess3"/>
    <dgm:cxn modelId="{14DE824D-A7FA-45C3-9631-7D2A5CA13F55}" type="presParOf" srcId="{3E2073A1-38C9-4B02-BA75-D653FDE9B94A}" destId="{15EFFA5A-034C-447E-9035-76B5E56564A1}" srcOrd="6" destOrd="0" presId="urn:microsoft.com/office/officeart/2005/8/layout/lProcess3"/>
    <dgm:cxn modelId="{79E970BF-97EF-40B8-AD48-628FB6F87C3E}" type="presParOf" srcId="{15EFFA5A-034C-447E-9035-76B5E56564A1}" destId="{1C0BC5F5-916B-4781-AFA5-6EA472395FA1}" srcOrd="0" destOrd="0" presId="urn:microsoft.com/office/officeart/2005/8/layout/lProcess3"/>
    <dgm:cxn modelId="{9DE73029-0877-47C5-BD66-7BDE6770D3BB}" type="presParOf" srcId="{15EFFA5A-034C-447E-9035-76B5E56564A1}" destId="{65381F93-8BA7-44B0-8585-CE7ACEB12670}" srcOrd="1" destOrd="0" presId="urn:microsoft.com/office/officeart/2005/8/layout/lProcess3"/>
    <dgm:cxn modelId="{8280A69D-7A60-46B0-A20A-520AA404B1FE}" type="presParOf" srcId="{15EFFA5A-034C-447E-9035-76B5E56564A1}" destId="{B9C4252D-0E3B-4CFF-8D31-BAE1B9EEA6C6}" srcOrd="2" destOrd="0" presId="urn:microsoft.com/office/officeart/2005/8/layout/lProcess3"/>
    <dgm:cxn modelId="{886AF0DC-7EC9-4B65-9982-5F2CDA2287E3}" type="presParOf" srcId="{3E2073A1-38C9-4B02-BA75-D653FDE9B94A}" destId="{CAA6430A-99C5-45DB-A7A2-3150A3FD10C6}" srcOrd="7" destOrd="0" presId="urn:microsoft.com/office/officeart/2005/8/layout/lProcess3"/>
    <dgm:cxn modelId="{07543719-C18A-4EB2-B6E8-628B0287792E}" type="presParOf" srcId="{3E2073A1-38C9-4B02-BA75-D653FDE9B94A}" destId="{8FF2BA9A-5D1E-462D-A355-830C6361DC91}" srcOrd="8" destOrd="0" presId="urn:microsoft.com/office/officeart/2005/8/layout/lProcess3"/>
    <dgm:cxn modelId="{1002E084-F914-4943-A0DB-CFC83837FD10}" type="presParOf" srcId="{8FF2BA9A-5D1E-462D-A355-830C6361DC91}" destId="{1FAE1F70-3E84-46B3-8A1A-9A00F35636C1}" srcOrd="0" destOrd="0" presId="urn:microsoft.com/office/officeart/2005/8/layout/lProcess3"/>
    <dgm:cxn modelId="{1CA93D64-CD74-4E47-BEFF-18DD4F46FD47}" type="presParOf" srcId="{8FF2BA9A-5D1E-462D-A355-830C6361DC91}" destId="{42451058-4BA7-4CE1-94AB-76C83EA3EBD6}" srcOrd="1" destOrd="0" presId="urn:microsoft.com/office/officeart/2005/8/layout/lProcess3"/>
    <dgm:cxn modelId="{FAB99056-75DE-4126-9BCA-20D6AB21434F}" type="presParOf" srcId="{8FF2BA9A-5D1E-462D-A355-830C6361DC91}" destId="{9D80E7BF-46EE-404B-9F8C-08AC55DEEBEA}" srcOrd="2" destOrd="0" presId="urn:microsoft.com/office/officeart/2005/8/layout/lProcess3"/>
    <dgm:cxn modelId="{C3E9677C-EE1E-4C6B-8FC5-31D139C3B320}" type="presParOf" srcId="{3E2073A1-38C9-4B02-BA75-D653FDE9B94A}" destId="{E4E3BDE1-0A36-41A2-A3DE-0EF40DF9879D}" srcOrd="9" destOrd="0" presId="urn:microsoft.com/office/officeart/2005/8/layout/lProcess3"/>
    <dgm:cxn modelId="{99AC774B-1DA1-435F-81E5-06E77C2CE11D}" type="presParOf" srcId="{3E2073A1-38C9-4B02-BA75-D653FDE9B94A}" destId="{263D0633-F1C7-4CE5-B882-B540F7E5DEC9}" srcOrd="10" destOrd="0" presId="urn:microsoft.com/office/officeart/2005/8/layout/lProcess3"/>
    <dgm:cxn modelId="{17F81C61-3DC3-48E3-AD28-034EBC9EE74E}" type="presParOf" srcId="{263D0633-F1C7-4CE5-B882-B540F7E5DEC9}" destId="{622A868A-BF09-4490-87FF-4ABF4338FF07}" srcOrd="0" destOrd="0" presId="urn:microsoft.com/office/officeart/2005/8/layout/lProcess3"/>
    <dgm:cxn modelId="{07EAB49C-3943-4B12-ADBB-E27BFBA0FBF1}" type="presParOf" srcId="{263D0633-F1C7-4CE5-B882-B540F7E5DEC9}" destId="{BCB0DBF0-14A3-4E36-A22D-A9B95A359E6B}" srcOrd="1" destOrd="0" presId="urn:microsoft.com/office/officeart/2005/8/layout/lProcess3"/>
    <dgm:cxn modelId="{0BEB788B-AD5C-4879-9DB8-C87DA4FC8B0A}" type="presParOf" srcId="{263D0633-F1C7-4CE5-B882-B540F7E5DEC9}" destId="{169C0022-952F-4D0C-9A13-BA4B2186FF52}" srcOrd="2" destOrd="0" presId="urn:microsoft.com/office/officeart/2005/8/layout/lProcess3"/>
    <dgm:cxn modelId="{7CD32FEF-9C2E-458C-B29E-586330255F7C}" type="presParOf" srcId="{3E2073A1-38C9-4B02-BA75-D653FDE9B94A}" destId="{291A10AC-B1DD-49D7-B3C8-6236C16C8BFC}" srcOrd="11" destOrd="0" presId="urn:microsoft.com/office/officeart/2005/8/layout/lProcess3"/>
    <dgm:cxn modelId="{54231411-52F5-41F0-99F4-CD25C52E7393}" type="presParOf" srcId="{3E2073A1-38C9-4B02-BA75-D653FDE9B94A}" destId="{A721DA7F-AAB3-494E-88EF-C30F2D980822}" srcOrd="12" destOrd="0" presId="urn:microsoft.com/office/officeart/2005/8/layout/lProcess3"/>
    <dgm:cxn modelId="{E3F3EB12-1F5D-4384-84FF-EE42E82D6F0F}" type="presParOf" srcId="{A721DA7F-AAB3-494E-88EF-C30F2D980822}" destId="{8C3335AC-7470-42E2-915A-269ABF4F8A0A}" srcOrd="0" destOrd="0" presId="urn:microsoft.com/office/officeart/2005/8/layout/lProcess3"/>
    <dgm:cxn modelId="{8C8C0473-E20D-425A-B793-35F6620EA453}" type="presParOf" srcId="{A721DA7F-AAB3-494E-88EF-C30F2D980822}" destId="{61EF0E7E-83DA-4C11-8576-1C48B21F1752}" srcOrd="1" destOrd="0" presId="urn:microsoft.com/office/officeart/2005/8/layout/lProcess3"/>
    <dgm:cxn modelId="{34324DBA-FAE1-46C5-8D70-D49F1DB8B83D}" type="presParOf" srcId="{A721DA7F-AAB3-494E-88EF-C30F2D980822}" destId="{5E9FBDD6-E166-4ABA-A42C-6A98C1867F8E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701E59-7605-48B5-944F-2CCBF2B58C17}" type="doc">
      <dgm:prSet loTypeId="urn:microsoft.com/office/officeart/2005/8/layout/lProcess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D7A16A65-FEA3-4B2D-80E1-3EF994A6A6C8}">
      <dgm:prSet phldrT="[Texto]"/>
      <dgm:spPr/>
      <dgm:t>
        <a:bodyPr/>
        <a:lstStyle/>
        <a:p>
          <a:r>
            <a:rPr lang="es-CL" dirty="0" smtClean="0"/>
            <a:t>Propiedad Intelectual  </a:t>
          </a:r>
          <a:endParaRPr lang="es-CL" dirty="0"/>
        </a:p>
      </dgm:t>
    </dgm:pt>
    <dgm:pt modelId="{51ACCD26-659A-4CC7-BF17-510C5FC5908A}" type="parTrans" cxnId="{556410F0-8ED7-4ED3-91BB-B9B5BB5BE7EC}">
      <dgm:prSet/>
      <dgm:spPr/>
      <dgm:t>
        <a:bodyPr/>
        <a:lstStyle/>
        <a:p>
          <a:endParaRPr lang="es-CL"/>
        </a:p>
      </dgm:t>
    </dgm:pt>
    <dgm:pt modelId="{810F4FA4-6EC5-4BEF-A226-9A785A5F9D1A}" type="sibTrans" cxnId="{556410F0-8ED7-4ED3-91BB-B9B5BB5BE7EC}">
      <dgm:prSet/>
      <dgm:spPr/>
      <dgm:t>
        <a:bodyPr/>
        <a:lstStyle/>
        <a:p>
          <a:endParaRPr lang="es-CL"/>
        </a:p>
      </dgm:t>
    </dgm:pt>
    <dgm:pt modelId="{7C6E8809-92DC-4604-827B-5787601F4F7A}">
      <dgm:prSet phldrT="[Texto]"/>
      <dgm:spPr/>
      <dgm:t>
        <a:bodyPr/>
        <a:lstStyle/>
        <a:p>
          <a:r>
            <a:rPr lang="es-CL" dirty="0" smtClean="0"/>
            <a:t>18 Solicitudes de patentes en 2014</a:t>
          </a:r>
          <a:endParaRPr lang="es-CL" dirty="0"/>
        </a:p>
      </dgm:t>
    </dgm:pt>
    <dgm:pt modelId="{152945A7-47FE-41C6-94CD-79477BB1154D}" type="parTrans" cxnId="{4D52DF34-EBD6-4C9F-A3D2-EAA92D9AB1E8}">
      <dgm:prSet/>
      <dgm:spPr/>
      <dgm:t>
        <a:bodyPr/>
        <a:lstStyle/>
        <a:p>
          <a:endParaRPr lang="es-CL"/>
        </a:p>
      </dgm:t>
    </dgm:pt>
    <dgm:pt modelId="{AF97EE67-FE8D-4FB6-A5D7-87AC4C0E3E93}" type="sibTrans" cxnId="{4D52DF34-EBD6-4C9F-A3D2-EAA92D9AB1E8}">
      <dgm:prSet/>
      <dgm:spPr/>
      <dgm:t>
        <a:bodyPr/>
        <a:lstStyle/>
        <a:p>
          <a:endParaRPr lang="es-CL"/>
        </a:p>
      </dgm:t>
    </dgm:pt>
    <dgm:pt modelId="{9ED05EF5-80F9-4560-A759-663B5BA4D1D5}">
      <dgm:prSet phldrT="[Texto]"/>
      <dgm:spPr/>
      <dgm:t>
        <a:bodyPr/>
        <a:lstStyle/>
        <a:p>
          <a:r>
            <a:rPr lang="es-CL" dirty="0" smtClean="0"/>
            <a:t>Inversión de $99 millones de pesos en patentes para la Universidad </a:t>
          </a:r>
          <a:endParaRPr lang="es-CL" dirty="0"/>
        </a:p>
      </dgm:t>
    </dgm:pt>
    <dgm:pt modelId="{018C8317-BEE7-4FA9-B9F6-4FB955FE6A6F}" type="parTrans" cxnId="{B10A229F-B690-403E-98FB-A712F1C72B49}">
      <dgm:prSet/>
      <dgm:spPr/>
      <dgm:t>
        <a:bodyPr/>
        <a:lstStyle/>
        <a:p>
          <a:endParaRPr lang="es-CL"/>
        </a:p>
      </dgm:t>
    </dgm:pt>
    <dgm:pt modelId="{511EDB83-22A2-4CF8-9836-9989373281A4}" type="sibTrans" cxnId="{B10A229F-B690-403E-98FB-A712F1C72B49}">
      <dgm:prSet/>
      <dgm:spPr/>
      <dgm:t>
        <a:bodyPr/>
        <a:lstStyle/>
        <a:p>
          <a:endParaRPr lang="es-CL"/>
        </a:p>
      </dgm:t>
    </dgm:pt>
    <dgm:pt modelId="{90D80C17-F6AB-41A2-B494-DCDAE0783B40}">
      <dgm:prSet phldrT="[Texto]"/>
      <dgm:spPr/>
      <dgm:t>
        <a:bodyPr/>
        <a:lstStyle/>
        <a:p>
          <a:r>
            <a:rPr lang="es-CL" dirty="0" smtClean="0"/>
            <a:t>Transferencia (Licencias)</a:t>
          </a:r>
          <a:endParaRPr lang="es-CL" dirty="0"/>
        </a:p>
      </dgm:t>
    </dgm:pt>
    <dgm:pt modelId="{24B6F54A-476D-40FD-B72D-F8C3EFEF7B62}" type="parTrans" cxnId="{CBCA16E8-9058-4BDB-B2F6-56D521C2A722}">
      <dgm:prSet/>
      <dgm:spPr/>
      <dgm:t>
        <a:bodyPr/>
        <a:lstStyle/>
        <a:p>
          <a:endParaRPr lang="es-CL"/>
        </a:p>
      </dgm:t>
    </dgm:pt>
    <dgm:pt modelId="{BC98B35F-8624-4FFD-A669-E172ECC2221B}" type="sibTrans" cxnId="{CBCA16E8-9058-4BDB-B2F6-56D521C2A722}">
      <dgm:prSet/>
      <dgm:spPr/>
      <dgm:t>
        <a:bodyPr/>
        <a:lstStyle/>
        <a:p>
          <a:endParaRPr lang="es-CL"/>
        </a:p>
      </dgm:t>
    </dgm:pt>
    <dgm:pt modelId="{ED60EF16-CCBD-4274-B09C-3E4E5B9F1469}">
      <dgm:prSet phldrT="[Texto]"/>
      <dgm:spPr/>
      <dgm:t>
        <a:bodyPr/>
        <a:lstStyle/>
        <a:p>
          <a:r>
            <a:rPr lang="es-CL" dirty="0" smtClean="0"/>
            <a:t>10 licencias en 2014</a:t>
          </a:r>
          <a:endParaRPr lang="es-CL" dirty="0"/>
        </a:p>
      </dgm:t>
    </dgm:pt>
    <dgm:pt modelId="{ECCE10FF-4F55-4640-BC14-43C4B513685B}" type="parTrans" cxnId="{0CA2923C-9856-4274-A843-8D2E3326518F}">
      <dgm:prSet/>
      <dgm:spPr/>
      <dgm:t>
        <a:bodyPr/>
        <a:lstStyle/>
        <a:p>
          <a:endParaRPr lang="es-CL"/>
        </a:p>
      </dgm:t>
    </dgm:pt>
    <dgm:pt modelId="{D1FEC5E0-D8AF-43F6-8C2A-799969628B9C}" type="sibTrans" cxnId="{0CA2923C-9856-4274-A843-8D2E3326518F}">
      <dgm:prSet/>
      <dgm:spPr/>
      <dgm:t>
        <a:bodyPr/>
        <a:lstStyle/>
        <a:p>
          <a:endParaRPr lang="es-CL"/>
        </a:p>
      </dgm:t>
    </dgm:pt>
    <dgm:pt modelId="{68F76500-C158-4384-84A8-602EBCA03AFA}">
      <dgm:prSet phldrT="[Texto]"/>
      <dgm:spPr/>
      <dgm:t>
        <a:bodyPr/>
        <a:lstStyle/>
        <a:p>
          <a:r>
            <a:rPr lang="es-CL" dirty="0" smtClean="0"/>
            <a:t>Áreas de Biomedicina, Ingeniería, Ciencias y Educación.   </a:t>
          </a:r>
          <a:endParaRPr lang="es-CL" dirty="0"/>
        </a:p>
      </dgm:t>
    </dgm:pt>
    <dgm:pt modelId="{A9A22379-1E2E-4912-A879-7451E1BC828C}" type="parTrans" cxnId="{FAFCC6FB-6298-4BE0-8CDA-34045A773EE1}">
      <dgm:prSet/>
      <dgm:spPr/>
      <dgm:t>
        <a:bodyPr/>
        <a:lstStyle/>
        <a:p>
          <a:endParaRPr lang="es-CL"/>
        </a:p>
      </dgm:t>
    </dgm:pt>
    <dgm:pt modelId="{820617D0-76DF-4C7F-AB9D-0AEAC625E619}" type="sibTrans" cxnId="{FAFCC6FB-6298-4BE0-8CDA-34045A773EE1}">
      <dgm:prSet/>
      <dgm:spPr/>
      <dgm:t>
        <a:bodyPr/>
        <a:lstStyle/>
        <a:p>
          <a:endParaRPr lang="es-CL"/>
        </a:p>
      </dgm:t>
    </dgm:pt>
    <dgm:pt modelId="{58D7D130-2AD9-46CC-9C9A-E15DE27825A8}" type="pres">
      <dgm:prSet presAssocID="{1B701E59-7605-48B5-944F-2CCBF2B58C1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F2398FC-D02A-4F32-92CE-57D60B37C0FE}" type="pres">
      <dgm:prSet presAssocID="{D7A16A65-FEA3-4B2D-80E1-3EF994A6A6C8}" presName="compNode" presStyleCnt="0"/>
      <dgm:spPr/>
    </dgm:pt>
    <dgm:pt modelId="{7C5AA62C-2695-41D3-AEC9-6EAD3A755794}" type="pres">
      <dgm:prSet presAssocID="{D7A16A65-FEA3-4B2D-80E1-3EF994A6A6C8}" presName="aNode" presStyleLbl="bgShp" presStyleIdx="0" presStyleCnt="2"/>
      <dgm:spPr/>
      <dgm:t>
        <a:bodyPr/>
        <a:lstStyle/>
        <a:p>
          <a:endParaRPr lang="es-CL"/>
        </a:p>
      </dgm:t>
    </dgm:pt>
    <dgm:pt modelId="{FA4C379E-C599-4A33-B79E-16DDF4AAC75B}" type="pres">
      <dgm:prSet presAssocID="{D7A16A65-FEA3-4B2D-80E1-3EF994A6A6C8}" presName="textNode" presStyleLbl="bgShp" presStyleIdx="0" presStyleCnt="2"/>
      <dgm:spPr/>
      <dgm:t>
        <a:bodyPr/>
        <a:lstStyle/>
        <a:p>
          <a:endParaRPr lang="es-CL"/>
        </a:p>
      </dgm:t>
    </dgm:pt>
    <dgm:pt modelId="{24E4921B-9F84-4545-865A-CFB6729AF291}" type="pres">
      <dgm:prSet presAssocID="{D7A16A65-FEA3-4B2D-80E1-3EF994A6A6C8}" presName="compChildNode" presStyleCnt="0"/>
      <dgm:spPr/>
    </dgm:pt>
    <dgm:pt modelId="{E429242E-08B9-4BC7-9B20-FD2592845953}" type="pres">
      <dgm:prSet presAssocID="{D7A16A65-FEA3-4B2D-80E1-3EF994A6A6C8}" presName="theInnerList" presStyleCnt="0"/>
      <dgm:spPr/>
    </dgm:pt>
    <dgm:pt modelId="{0A302E7E-2C74-4F6D-8552-94368A8E2651}" type="pres">
      <dgm:prSet presAssocID="{7C6E8809-92DC-4604-827B-5787601F4F7A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F16CE74-0475-4977-8BCC-070B0B6BF4B7}" type="pres">
      <dgm:prSet presAssocID="{7C6E8809-92DC-4604-827B-5787601F4F7A}" presName="aSpace2" presStyleCnt="0"/>
      <dgm:spPr/>
    </dgm:pt>
    <dgm:pt modelId="{108A4913-3FC6-49BB-B2C7-6072A37DCFEB}" type="pres">
      <dgm:prSet presAssocID="{9ED05EF5-80F9-4560-A759-663B5BA4D1D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B4AB333-89DD-45D2-A94D-56F48B096D6B}" type="pres">
      <dgm:prSet presAssocID="{D7A16A65-FEA3-4B2D-80E1-3EF994A6A6C8}" presName="aSpace" presStyleCnt="0"/>
      <dgm:spPr/>
    </dgm:pt>
    <dgm:pt modelId="{D035559D-C5A3-4499-A96D-48F1F6BCF788}" type="pres">
      <dgm:prSet presAssocID="{90D80C17-F6AB-41A2-B494-DCDAE0783B40}" presName="compNode" presStyleCnt="0"/>
      <dgm:spPr/>
    </dgm:pt>
    <dgm:pt modelId="{5E90B7FC-7E1A-4950-8DF6-77ECE2837097}" type="pres">
      <dgm:prSet presAssocID="{90D80C17-F6AB-41A2-B494-DCDAE0783B40}" presName="aNode" presStyleLbl="bgShp" presStyleIdx="1" presStyleCnt="2"/>
      <dgm:spPr/>
      <dgm:t>
        <a:bodyPr/>
        <a:lstStyle/>
        <a:p>
          <a:endParaRPr lang="es-CL"/>
        </a:p>
      </dgm:t>
    </dgm:pt>
    <dgm:pt modelId="{FCD64C57-4B77-4070-97BE-0EA2EC7B085B}" type="pres">
      <dgm:prSet presAssocID="{90D80C17-F6AB-41A2-B494-DCDAE0783B40}" presName="textNode" presStyleLbl="bgShp" presStyleIdx="1" presStyleCnt="2"/>
      <dgm:spPr/>
      <dgm:t>
        <a:bodyPr/>
        <a:lstStyle/>
        <a:p>
          <a:endParaRPr lang="es-CL"/>
        </a:p>
      </dgm:t>
    </dgm:pt>
    <dgm:pt modelId="{CB828EEB-6960-46F8-BC78-633BB4C72A44}" type="pres">
      <dgm:prSet presAssocID="{90D80C17-F6AB-41A2-B494-DCDAE0783B40}" presName="compChildNode" presStyleCnt="0"/>
      <dgm:spPr/>
    </dgm:pt>
    <dgm:pt modelId="{7751AB2D-17CB-4220-ACAB-962C7D727F61}" type="pres">
      <dgm:prSet presAssocID="{90D80C17-F6AB-41A2-B494-DCDAE0783B40}" presName="theInnerList" presStyleCnt="0"/>
      <dgm:spPr/>
    </dgm:pt>
    <dgm:pt modelId="{557210B9-E03E-4880-8DD2-61397FFC103E}" type="pres">
      <dgm:prSet presAssocID="{ED60EF16-CCBD-4274-B09C-3E4E5B9F1469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D3533A1-D2BD-4765-91DC-8DFBA55DE375}" type="pres">
      <dgm:prSet presAssocID="{ED60EF16-CCBD-4274-B09C-3E4E5B9F1469}" presName="aSpace2" presStyleCnt="0"/>
      <dgm:spPr/>
    </dgm:pt>
    <dgm:pt modelId="{A508F31B-3EA7-4B93-9558-2A2AE4B50C70}" type="pres">
      <dgm:prSet presAssocID="{68F76500-C158-4384-84A8-602EBCA03AFA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9B8328C4-E807-4367-AFF7-31747AD6A10A}" type="presOf" srcId="{7C6E8809-92DC-4604-827B-5787601F4F7A}" destId="{0A302E7E-2C74-4F6D-8552-94368A8E2651}" srcOrd="0" destOrd="0" presId="urn:microsoft.com/office/officeart/2005/8/layout/lProcess2"/>
    <dgm:cxn modelId="{B10A229F-B690-403E-98FB-A712F1C72B49}" srcId="{D7A16A65-FEA3-4B2D-80E1-3EF994A6A6C8}" destId="{9ED05EF5-80F9-4560-A759-663B5BA4D1D5}" srcOrd="1" destOrd="0" parTransId="{018C8317-BEE7-4FA9-B9F6-4FB955FE6A6F}" sibTransId="{511EDB83-22A2-4CF8-9836-9989373281A4}"/>
    <dgm:cxn modelId="{4D52DF34-EBD6-4C9F-A3D2-EAA92D9AB1E8}" srcId="{D7A16A65-FEA3-4B2D-80E1-3EF994A6A6C8}" destId="{7C6E8809-92DC-4604-827B-5787601F4F7A}" srcOrd="0" destOrd="0" parTransId="{152945A7-47FE-41C6-94CD-79477BB1154D}" sibTransId="{AF97EE67-FE8D-4FB6-A5D7-87AC4C0E3E93}"/>
    <dgm:cxn modelId="{556410F0-8ED7-4ED3-91BB-B9B5BB5BE7EC}" srcId="{1B701E59-7605-48B5-944F-2CCBF2B58C17}" destId="{D7A16A65-FEA3-4B2D-80E1-3EF994A6A6C8}" srcOrd="0" destOrd="0" parTransId="{51ACCD26-659A-4CC7-BF17-510C5FC5908A}" sibTransId="{810F4FA4-6EC5-4BEF-A226-9A785A5F9D1A}"/>
    <dgm:cxn modelId="{D87C34E8-75B7-4F1B-A21B-4FF1404D88B1}" type="presOf" srcId="{ED60EF16-CCBD-4274-B09C-3E4E5B9F1469}" destId="{557210B9-E03E-4880-8DD2-61397FFC103E}" srcOrd="0" destOrd="0" presId="urn:microsoft.com/office/officeart/2005/8/layout/lProcess2"/>
    <dgm:cxn modelId="{114734B9-B1CD-4524-A324-3A3F53F79E72}" type="presOf" srcId="{D7A16A65-FEA3-4B2D-80E1-3EF994A6A6C8}" destId="{7C5AA62C-2695-41D3-AEC9-6EAD3A755794}" srcOrd="0" destOrd="0" presId="urn:microsoft.com/office/officeart/2005/8/layout/lProcess2"/>
    <dgm:cxn modelId="{030FAFC9-9C44-4D61-850D-8E543D053352}" type="presOf" srcId="{9ED05EF5-80F9-4560-A759-663B5BA4D1D5}" destId="{108A4913-3FC6-49BB-B2C7-6072A37DCFEB}" srcOrd="0" destOrd="0" presId="urn:microsoft.com/office/officeart/2005/8/layout/lProcess2"/>
    <dgm:cxn modelId="{CBCA16E8-9058-4BDB-B2F6-56D521C2A722}" srcId="{1B701E59-7605-48B5-944F-2CCBF2B58C17}" destId="{90D80C17-F6AB-41A2-B494-DCDAE0783B40}" srcOrd="1" destOrd="0" parTransId="{24B6F54A-476D-40FD-B72D-F8C3EFEF7B62}" sibTransId="{BC98B35F-8624-4FFD-A669-E172ECC2221B}"/>
    <dgm:cxn modelId="{0CA2923C-9856-4274-A843-8D2E3326518F}" srcId="{90D80C17-F6AB-41A2-B494-DCDAE0783B40}" destId="{ED60EF16-CCBD-4274-B09C-3E4E5B9F1469}" srcOrd="0" destOrd="0" parTransId="{ECCE10FF-4F55-4640-BC14-43C4B513685B}" sibTransId="{D1FEC5E0-D8AF-43F6-8C2A-799969628B9C}"/>
    <dgm:cxn modelId="{FAFCC6FB-6298-4BE0-8CDA-34045A773EE1}" srcId="{90D80C17-F6AB-41A2-B494-DCDAE0783B40}" destId="{68F76500-C158-4384-84A8-602EBCA03AFA}" srcOrd="1" destOrd="0" parTransId="{A9A22379-1E2E-4912-A879-7451E1BC828C}" sibTransId="{820617D0-76DF-4C7F-AB9D-0AEAC625E619}"/>
    <dgm:cxn modelId="{07FDD106-748B-4065-83DF-573C00D21893}" type="presOf" srcId="{1B701E59-7605-48B5-944F-2CCBF2B58C17}" destId="{58D7D130-2AD9-46CC-9C9A-E15DE27825A8}" srcOrd="0" destOrd="0" presId="urn:microsoft.com/office/officeart/2005/8/layout/lProcess2"/>
    <dgm:cxn modelId="{CBE92DD5-ED1E-4A9F-B8ED-94441FD2C3D8}" type="presOf" srcId="{D7A16A65-FEA3-4B2D-80E1-3EF994A6A6C8}" destId="{FA4C379E-C599-4A33-B79E-16DDF4AAC75B}" srcOrd="1" destOrd="0" presId="urn:microsoft.com/office/officeart/2005/8/layout/lProcess2"/>
    <dgm:cxn modelId="{54ACB29F-3E04-4C6A-B790-DF5B08B126A1}" type="presOf" srcId="{68F76500-C158-4384-84A8-602EBCA03AFA}" destId="{A508F31B-3EA7-4B93-9558-2A2AE4B50C70}" srcOrd="0" destOrd="0" presId="urn:microsoft.com/office/officeart/2005/8/layout/lProcess2"/>
    <dgm:cxn modelId="{147026D2-99F0-47BE-9E68-B1E9485BEEEC}" type="presOf" srcId="{90D80C17-F6AB-41A2-B494-DCDAE0783B40}" destId="{FCD64C57-4B77-4070-97BE-0EA2EC7B085B}" srcOrd="1" destOrd="0" presId="urn:microsoft.com/office/officeart/2005/8/layout/lProcess2"/>
    <dgm:cxn modelId="{2AA71127-74CE-4319-9F74-BBDCBB096265}" type="presOf" srcId="{90D80C17-F6AB-41A2-B494-DCDAE0783B40}" destId="{5E90B7FC-7E1A-4950-8DF6-77ECE2837097}" srcOrd="0" destOrd="0" presId="urn:microsoft.com/office/officeart/2005/8/layout/lProcess2"/>
    <dgm:cxn modelId="{B2AB0F52-075E-4EB3-9BE2-5C1058AC37A4}" type="presParOf" srcId="{58D7D130-2AD9-46CC-9C9A-E15DE27825A8}" destId="{4F2398FC-D02A-4F32-92CE-57D60B37C0FE}" srcOrd="0" destOrd="0" presId="urn:microsoft.com/office/officeart/2005/8/layout/lProcess2"/>
    <dgm:cxn modelId="{21F78F0E-F5D1-4386-9022-082BE8F67D6C}" type="presParOf" srcId="{4F2398FC-D02A-4F32-92CE-57D60B37C0FE}" destId="{7C5AA62C-2695-41D3-AEC9-6EAD3A755794}" srcOrd="0" destOrd="0" presId="urn:microsoft.com/office/officeart/2005/8/layout/lProcess2"/>
    <dgm:cxn modelId="{55D1B95A-A62D-4077-840C-6D1184D37790}" type="presParOf" srcId="{4F2398FC-D02A-4F32-92CE-57D60B37C0FE}" destId="{FA4C379E-C599-4A33-B79E-16DDF4AAC75B}" srcOrd="1" destOrd="0" presId="urn:microsoft.com/office/officeart/2005/8/layout/lProcess2"/>
    <dgm:cxn modelId="{A8324BC4-14BC-458D-B273-C9A43B5A8881}" type="presParOf" srcId="{4F2398FC-D02A-4F32-92CE-57D60B37C0FE}" destId="{24E4921B-9F84-4545-865A-CFB6729AF291}" srcOrd="2" destOrd="0" presId="urn:microsoft.com/office/officeart/2005/8/layout/lProcess2"/>
    <dgm:cxn modelId="{AD13E470-54DA-413C-8C38-3CCB48EF1628}" type="presParOf" srcId="{24E4921B-9F84-4545-865A-CFB6729AF291}" destId="{E429242E-08B9-4BC7-9B20-FD2592845953}" srcOrd="0" destOrd="0" presId="urn:microsoft.com/office/officeart/2005/8/layout/lProcess2"/>
    <dgm:cxn modelId="{658982C2-0574-4E31-89BA-AC32002A41C8}" type="presParOf" srcId="{E429242E-08B9-4BC7-9B20-FD2592845953}" destId="{0A302E7E-2C74-4F6D-8552-94368A8E2651}" srcOrd="0" destOrd="0" presId="urn:microsoft.com/office/officeart/2005/8/layout/lProcess2"/>
    <dgm:cxn modelId="{CC9A7AB6-BBD3-4582-A1B6-ACDDCC74E4D9}" type="presParOf" srcId="{E429242E-08B9-4BC7-9B20-FD2592845953}" destId="{7F16CE74-0475-4977-8BCC-070B0B6BF4B7}" srcOrd="1" destOrd="0" presId="urn:microsoft.com/office/officeart/2005/8/layout/lProcess2"/>
    <dgm:cxn modelId="{198CE306-4441-45D5-A926-E567122CF808}" type="presParOf" srcId="{E429242E-08B9-4BC7-9B20-FD2592845953}" destId="{108A4913-3FC6-49BB-B2C7-6072A37DCFEB}" srcOrd="2" destOrd="0" presId="urn:microsoft.com/office/officeart/2005/8/layout/lProcess2"/>
    <dgm:cxn modelId="{0FC4DD72-E11A-4D46-ACC0-B37C438D0E21}" type="presParOf" srcId="{58D7D130-2AD9-46CC-9C9A-E15DE27825A8}" destId="{CB4AB333-89DD-45D2-A94D-56F48B096D6B}" srcOrd="1" destOrd="0" presId="urn:microsoft.com/office/officeart/2005/8/layout/lProcess2"/>
    <dgm:cxn modelId="{BD6DD572-D4F2-48EE-A162-E203BF8DCC2D}" type="presParOf" srcId="{58D7D130-2AD9-46CC-9C9A-E15DE27825A8}" destId="{D035559D-C5A3-4499-A96D-48F1F6BCF788}" srcOrd="2" destOrd="0" presId="urn:microsoft.com/office/officeart/2005/8/layout/lProcess2"/>
    <dgm:cxn modelId="{37510C01-B51D-49D2-BB8E-F0662FA9261A}" type="presParOf" srcId="{D035559D-C5A3-4499-A96D-48F1F6BCF788}" destId="{5E90B7FC-7E1A-4950-8DF6-77ECE2837097}" srcOrd="0" destOrd="0" presId="urn:microsoft.com/office/officeart/2005/8/layout/lProcess2"/>
    <dgm:cxn modelId="{E9C98989-78D2-489C-B33E-EB94861C2566}" type="presParOf" srcId="{D035559D-C5A3-4499-A96D-48F1F6BCF788}" destId="{FCD64C57-4B77-4070-97BE-0EA2EC7B085B}" srcOrd="1" destOrd="0" presId="urn:microsoft.com/office/officeart/2005/8/layout/lProcess2"/>
    <dgm:cxn modelId="{1D23F30B-74DD-4A91-8A4D-5CDDD61FE2D9}" type="presParOf" srcId="{D035559D-C5A3-4499-A96D-48F1F6BCF788}" destId="{CB828EEB-6960-46F8-BC78-633BB4C72A44}" srcOrd="2" destOrd="0" presId="urn:microsoft.com/office/officeart/2005/8/layout/lProcess2"/>
    <dgm:cxn modelId="{3BACB7B2-0E2D-469F-A9B7-35BC7D0516EF}" type="presParOf" srcId="{CB828EEB-6960-46F8-BC78-633BB4C72A44}" destId="{7751AB2D-17CB-4220-ACAB-962C7D727F61}" srcOrd="0" destOrd="0" presId="urn:microsoft.com/office/officeart/2005/8/layout/lProcess2"/>
    <dgm:cxn modelId="{A8AF44EF-4B2A-469D-B710-D6C5E6900EB1}" type="presParOf" srcId="{7751AB2D-17CB-4220-ACAB-962C7D727F61}" destId="{557210B9-E03E-4880-8DD2-61397FFC103E}" srcOrd="0" destOrd="0" presId="urn:microsoft.com/office/officeart/2005/8/layout/lProcess2"/>
    <dgm:cxn modelId="{A5078F43-B868-4189-BEF5-025F4843722F}" type="presParOf" srcId="{7751AB2D-17CB-4220-ACAB-962C7D727F61}" destId="{5D3533A1-D2BD-4765-91DC-8DFBA55DE375}" srcOrd="1" destOrd="0" presId="urn:microsoft.com/office/officeart/2005/8/layout/lProcess2"/>
    <dgm:cxn modelId="{508AB1E8-1803-4346-A338-074DCA96CF85}" type="presParOf" srcId="{7751AB2D-17CB-4220-ACAB-962C7D727F61}" destId="{A508F31B-3EA7-4B93-9558-2A2AE4B50C7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9AEB97-4674-4676-9A24-AA587ACFB6F9}" type="doc">
      <dgm:prSet loTypeId="urn:microsoft.com/office/officeart/2005/8/layout/lProcess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s-CL"/>
        </a:p>
      </dgm:t>
    </dgm:pt>
    <dgm:pt modelId="{53806745-9B4A-4B7A-A698-A490D483D651}">
      <dgm:prSet phldrT="[Texto]" custT="1"/>
      <dgm:spPr>
        <a:solidFill>
          <a:schemeClr val="accent1"/>
        </a:solidFill>
      </dgm:spPr>
      <dgm:t>
        <a:bodyPr/>
        <a:lstStyle/>
        <a:p>
          <a:endParaRPr lang="es-CL" sz="2800" b="1" dirty="0" smtClean="0">
            <a:solidFill>
              <a:schemeClr val="bg1"/>
            </a:solidFill>
          </a:endParaRPr>
        </a:p>
        <a:p>
          <a:r>
            <a:rPr lang="es-CL" sz="2800" b="1" dirty="0" err="1" smtClean="0">
              <a:solidFill>
                <a:schemeClr val="bg1"/>
              </a:solidFill>
            </a:rPr>
            <a:t>Commander</a:t>
          </a:r>
          <a:r>
            <a:rPr lang="es-CL" sz="3600" b="1" dirty="0" smtClean="0">
              <a:solidFill>
                <a:schemeClr val="bg1"/>
              </a:solidFill>
            </a:rPr>
            <a:t> </a:t>
          </a:r>
          <a:endParaRPr lang="es-CL" sz="3600" b="1" dirty="0">
            <a:solidFill>
              <a:schemeClr val="bg1"/>
            </a:solidFill>
          </a:endParaRPr>
        </a:p>
      </dgm:t>
    </dgm:pt>
    <dgm:pt modelId="{88DBC593-B363-4F89-BFDA-3C9002933A13}" type="parTrans" cxnId="{325CA762-2162-45E7-BA5A-A75A0978FB2E}">
      <dgm:prSet/>
      <dgm:spPr/>
      <dgm:t>
        <a:bodyPr/>
        <a:lstStyle/>
        <a:p>
          <a:endParaRPr lang="es-CL"/>
        </a:p>
      </dgm:t>
    </dgm:pt>
    <dgm:pt modelId="{33A5BAEF-0EE8-4406-BF9E-9F52172FD4A3}" type="sibTrans" cxnId="{325CA762-2162-45E7-BA5A-A75A0978FB2E}">
      <dgm:prSet/>
      <dgm:spPr/>
      <dgm:t>
        <a:bodyPr/>
        <a:lstStyle/>
        <a:p>
          <a:endParaRPr lang="es-CL"/>
        </a:p>
      </dgm:t>
    </dgm:pt>
    <dgm:pt modelId="{38E976C6-53F4-48C4-AF21-695185735033}">
      <dgm:prSet phldrT="[Texto]" custT="1"/>
      <dgm:spPr/>
      <dgm:t>
        <a:bodyPr/>
        <a:lstStyle/>
        <a:p>
          <a:r>
            <a:rPr lang="es-CL" sz="1200" b="0" i="0" dirty="0" smtClean="0"/>
            <a:t>Licenciatario: Cuerpo de Bomberos de Santiago ( compuesto por 22 compañías)</a:t>
          </a:r>
        </a:p>
        <a:p>
          <a:r>
            <a:rPr lang="es-CL" sz="1200" b="0" i="0" dirty="0" smtClean="0"/>
            <a:t>Profesor:  Marcela </a:t>
          </a:r>
          <a:r>
            <a:rPr lang="es-CL" sz="1200" b="0" i="0" dirty="0" err="1" smtClean="0"/>
            <a:t>Munizaga</a:t>
          </a:r>
          <a:r>
            <a:rPr lang="es-CL" sz="1200" b="0" i="0" dirty="0" smtClean="0"/>
            <a:t> </a:t>
          </a:r>
          <a:endParaRPr lang="es-CL" sz="1200" dirty="0"/>
        </a:p>
      </dgm:t>
    </dgm:pt>
    <dgm:pt modelId="{51455279-69C6-4BD3-9457-D850CB22E662}" type="parTrans" cxnId="{96E37BCC-CE4C-4CC5-9C8F-89BFE343F937}">
      <dgm:prSet/>
      <dgm:spPr/>
      <dgm:t>
        <a:bodyPr/>
        <a:lstStyle/>
        <a:p>
          <a:endParaRPr lang="es-CL"/>
        </a:p>
      </dgm:t>
    </dgm:pt>
    <dgm:pt modelId="{EF6047D9-B867-4D38-808F-B7D3919DCFED}" type="sibTrans" cxnId="{96E37BCC-CE4C-4CC5-9C8F-89BFE343F937}">
      <dgm:prSet/>
      <dgm:spPr/>
      <dgm:t>
        <a:bodyPr/>
        <a:lstStyle/>
        <a:p>
          <a:endParaRPr lang="es-CL"/>
        </a:p>
      </dgm:t>
    </dgm:pt>
    <dgm:pt modelId="{AAF2E3F5-F758-4A95-BEC3-9B6BEB10429B}">
      <dgm:prSet phldrT="[Texto]" custT="1"/>
      <dgm:spPr>
        <a:solidFill>
          <a:srgbClr val="C00000"/>
        </a:solidFill>
      </dgm:spPr>
      <dgm:t>
        <a:bodyPr/>
        <a:lstStyle/>
        <a:p>
          <a:endParaRPr lang="es-CL" sz="2800" b="1" i="0" dirty="0" smtClean="0">
            <a:solidFill>
              <a:schemeClr val="bg1"/>
            </a:solidFill>
          </a:endParaRPr>
        </a:p>
        <a:p>
          <a:r>
            <a:rPr lang="es-CL" sz="2800" b="1" i="0" dirty="0" smtClean="0">
              <a:solidFill>
                <a:schemeClr val="bg1"/>
              </a:solidFill>
            </a:rPr>
            <a:t>Enzima Antártica</a:t>
          </a:r>
          <a:endParaRPr lang="es-CL" sz="2800" b="1" dirty="0">
            <a:solidFill>
              <a:schemeClr val="bg1"/>
            </a:solidFill>
          </a:endParaRPr>
        </a:p>
      </dgm:t>
    </dgm:pt>
    <dgm:pt modelId="{588C8965-4AD2-4358-AA53-F6CFB8714ACC}" type="parTrans" cxnId="{3A0BB777-8B8E-4FCB-926D-4608030C0614}">
      <dgm:prSet/>
      <dgm:spPr/>
      <dgm:t>
        <a:bodyPr/>
        <a:lstStyle/>
        <a:p>
          <a:endParaRPr lang="es-CL"/>
        </a:p>
      </dgm:t>
    </dgm:pt>
    <dgm:pt modelId="{CAEF4901-4B4A-47BF-B655-55E429D6CBF5}" type="sibTrans" cxnId="{3A0BB777-8B8E-4FCB-926D-4608030C0614}">
      <dgm:prSet/>
      <dgm:spPr/>
      <dgm:t>
        <a:bodyPr/>
        <a:lstStyle/>
        <a:p>
          <a:endParaRPr lang="es-CL"/>
        </a:p>
      </dgm:t>
    </dgm:pt>
    <dgm:pt modelId="{057B4C37-E915-4CB5-A19B-A05D697D6AD2}">
      <dgm:prSet phldrT="[Texto]" custT="1"/>
      <dgm:spPr/>
      <dgm:t>
        <a:bodyPr/>
        <a:lstStyle/>
        <a:p>
          <a:r>
            <a:rPr lang="es-ES" sz="1200" b="0" i="0" dirty="0" smtClean="0"/>
            <a:t>Licenciatario:  </a:t>
          </a:r>
          <a:r>
            <a:rPr lang="es-ES" sz="1200" b="0" i="0" dirty="0" err="1" smtClean="0"/>
            <a:t>Novacold</a:t>
          </a:r>
          <a:endParaRPr lang="es-ES" sz="1200" b="0" i="0" dirty="0" smtClean="0"/>
        </a:p>
        <a:p>
          <a:r>
            <a:rPr lang="es-CL" sz="1200" b="0" i="0" dirty="0" smtClean="0"/>
            <a:t>Spin-Off creado con tecnología desarrollada por Juan Manuel Rozas en el marco de un proyecto VIU que apoya a estudiantes.</a:t>
          </a:r>
          <a:endParaRPr lang="es-CL" sz="1200" dirty="0"/>
        </a:p>
      </dgm:t>
    </dgm:pt>
    <dgm:pt modelId="{6514F06B-CAE5-4E3A-A092-31F88A5A09E0}" type="parTrans" cxnId="{CDFBAA1C-EAF0-4832-B5EF-E3552E3BE943}">
      <dgm:prSet/>
      <dgm:spPr/>
      <dgm:t>
        <a:bodyPr/>
        <a:lstStyle/>
        <a:p>
          <a:endParaRPr lang="es-CL"/>
        </a:p>
      </dgm:t>
    </dgm:pt>
    <dgm:pt modelId="{1E7D47D2-406B-4996-A869-E5FD3E382D41}" type="sibTrans" cxnId="{CDFBAA1C-EAF0-4832-B5EF-E3552E3BE943}">
      <dgm:prSet/>
      <dgm:spPr/>
      <dgm:t>
        <a:bodyPr/>
        <a:lstStyle/>
        <a:p>
          <a:endParaRPr lang="es-CL"/>
        </a:p>
      </dgm:t>
    </dgm:pt>
    <dgm:pt modelId="{31B75FD0-C896-49F4-8579-322D5F611876}">
      <dgm:prSet phldrT="[Texto]" custT="1"/>
      <dgm:spPr/>
      <dgm:t>
        <a:bodyPr/>
        <a:lstStyle/>
        <a:p>
          <a:r>
            <a:rPr lang="es-CL" sz="1400" b="0" i="0" dirty="0" smtClean="0"/>
            <a:t>Desarrollo de una nueva enzima </a:t>
          </a:r>
          <a:r>
            <a:rPr lang="es-CL" sz="1400" b="0" i="0" dirty="0" err="1" smtClean="0"/>
            <a:t>Pectinasa</a:t>
          </a:r>
          <a:r>
            <a:rPr lang="es-CL" sz="1400" b="0" i="0" dirty="0" smtClean="0"/>
            <a:t>, aislada desde una levadura encontrada en territorio antártico, en comparación con las utilizadas actualmente en los mercados del Vino, Jugos Naturales, Cerveza y Pisco, es  ocho veces más eficiente.</a:t>
          </a:r>
          <a:endParaRPr lang="es-CL" sz="1400" dirty="0"/>
        </a:p>
      </dgm:t>
    </dgm:pt>
    <dgm:pt modelId="{47CEBE79-B16C-4F13-852E-7C8685D4DD39}" type="parTrans" cxnId="{270679BD-E875-47FD-876C-3C566447A8C6}">
      <dgm:prSet/>
      <dgm:spPr/>
      <dgm:t>
        <a:bodyPr/>
        <a:lstStyle/>
        <a:p>
          <a:endParaRPr lang="es-CL"/>
        </a:p>
      </dgm:t>
    </dgm:pt>
    <dgm:pt modelId="{DE3E0475-B3F2-4DEE-9964-8904FAD358B0}" type="sibTrans" cxnId="{270679BD-E875-47FD-876C-3C566447A8C6}">
      <dgm:prSet/>
      <dgm:spPr/>
      <dgm:t>
        <a:bodyPr/>
        <a:lstStyle/>
        <a:p>
          <a:endParaRPr lang="es-CL"/>
        </a:p>
      </dgm:t>
    </dgm:pt>
    <dgm:pt modelId="{0292D451-71A5-43E5-ABD4-9009CB2D8800}">
      <dgm:prSet custT="1"/>
      <dgm:spPr/>
      <dgm:t>
        <a:bodyPr/>
        <a:lstStyle/>
        <a:p>
          <a:r>
            <a:rPr lang="es-CL" sz="1400" b="0" i="0" dirty="0" smtClean="0"/>
            <a:t>Nuevo sistema de despacho de vehículos de emergencia, el cual resuelve problemas de congestión, reversibilidad de las calles, etc.  Mejorando los tiempo de respuesta a la llegada del suceso  a 4 minutos y con el equipamiento adecuado. </a:t>
          </a:r>
          <a:endParaRPr lang="es-CL" sz="1400" dirty="0"/>
        </a:p>
      </dgm:t>
    </dgm:pt>
    <dgm:pt modelId="{F121906E-2858-4A22-BE21-BDCAC5A1687C}" type="parTrans" cxnId="{BCB3A534-41BF-40BF-9160-11225DFAE8C0}">
      <dgm:prSet/>
      <dgm:spPr/>
      <dgm:t>
        <a:bodyPr/>
        <a:lstStyle/>
        <a:p>
          <a:endParaRPr lang="es-CL"/>
        </a:p>
      </dgm:t>
    </dgm:pt>
    <dgm:pt modelId="{B6CBE566-9713-4C3B-BEAD-E830D01B9B88}" type="sibTrans" cxnId="{BCB3A534-41BF-40BF-9160-11225DFAE8C0}">
      <dgm:prSet/>
      <dgm:spPr/>
      <dgm:t>
        <a:bodyPr/>
        <a:lstStyle/>
        <a:p>
          <a:endParaRPr lang="es-CL"/>
        </a:p>
      </dgm:t>
    </dgm:pt>
    <dgm:pt modelId="{C72D85B0-E82A-4C80-B94C-96727C8D0A1C}">
      <dgm:prSet phldrT="[Texto]" custT="1"/>
      <dgm:spPr/>
      <dgm:t>
        <a:bodyPr/>
        <a:lstStyle/>
        <a:p>
          <a:r>
            <a:rPr lang="es-CL" sz="1400" b="0" i="0" dirty="0" smtClean="0"/>
            <a:t>El ecógrafo </a:t>
          </a:r>
          <a:r>
            <a:rPr lang="es-CL" sz="1400" b="0" i="0" dirty="0" err="1" smtClean="0"/>
            <a:t>portatil</a:t>
          </a:r>
          <a:r>
            <a:rPr lang="es-CL" sz="1400" b="0" i="0" dirty="0" smtClean="0"/>
            <a:t> </a:t>
          </a:r>
          <a:r>
            <a:rPr lang="es-CL" sz="1400" b="0" i="0" dirty="0" err="1" smtClean="0"/>
            <a:t>Taote</a:t>
          </a:r>
          <a:r>
            <a:rPr lang="es-CL" sz="1400" b="0" i="0" dirty="0" smtClean="0"/>
            <a:t>, ofrece doble modo de uso, lo que significa que puede ser utilizado como un dispositivo de mano o de modo tradicional, pudiendo adaptarse a las diferentes formas de uso y situaciones. El beneficio es la oportunidad en el diagnóstico oportuno.</a:t>
          </a:r>
          <a:endParaRPr lang="es-CL" sz="1400" dirty="0"/>
        </a:p>
      </dgm:t>
    </dgm:pt>
    <dgm:pt modelId="{277C084B-466D-489E-A115-E4E1DAA229E8}">
      <dgm:prSet phldrT="[Texto]" custT="1"/>
      <dgm:spPr/>
      <dgm:t>
        <a:bodyPr/>
        <a:lstStyle/>
        <a:p>
          <a:r>
            <a:rPr lang="es-ES" sz="1200" b="0" i="0" dirty="0" smtClean="0"/>
            <a:t>Licenciatario:  Medical  </a:t>
          </a:r>
          <a:r>
            <a:rPr lang="es-ES" sz="1200" b="0" i="0" dirty="0" err="1" smtClean="0"/>
            <a:t>Innovation</a:t>
          </a:r>
          <a:r>
            <a:rPr lang="es-ES" sz="1200" b="0" i="0" dirty="0" smtClean="0"/>
            <a:t> </a:t>
          </a:r>
          <a:r>
            <a:rPr lang="es-ES" sz="1200" b="0" i="0" dirty="0" err="1" smtClean="0"/>
            <a:t>SpA</a:t>
          </a:r>
          <a:endParaRPr lang="es-ES" sz="1200" b="0" i="0" dirty="0" smtClean="0"/>
        </a:p>
        <a:p>
          <a:r>
            <a:rPr lang="es-ES" sz="1200" b="0" i="0" dirty="0" smtClean="0"/>
            <a:t>Profesor: Manuel Duarte y Carlos Conca </a:t>
          </a:r>
          <a:endParaRPr lang="es-CL" sz="1200" dirty="0"/>
        </a:p>
      </dgm:t>
    </dgm:pt>
    <dgm:pt modelId="{B0334C01-B17B-40C0-A4C8-4D23A260AC07}">
      <dgm:prSet phldrT="[Texto]" custT="1"/>
      <dgm:spPr>
        <a:solidFill>
          <a:srgbClr val="00B05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2800" b="1" i="0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800" b="1" i="0" dirty="0" err="1" smtClean="0">
              <a:solidFill>
                <a:schemeClr val="bg1"/>
              </a:solidFill>
            </a:rPr>
            <a:t>Taote</a:t>
          </a:r>
          <a:endParaRPr lang="es-ES" sz="2800" b="1" i="0" dirty="0" smtClean="0">
            <a:solidFill>
              <a:schemeClr val="bg1"/>
            </a:solidFill>
          </a:endParaRPr>
        </a:p>
      </dgm:t>
    </dgm:pt>
    <dgm:pt modelId="{BE835A54-3862-425E-BC34-C05C629A5B91}" type="sibTrans" cxnId="{3CDA30F3-ADFF-4ED5-B85B-3F9E5F7BA540}">
      <dgm:prSet/>
      <dgm:spPr/>
      <dgm:t>
        <a:bodyPr/>
        <a:lstStyle/>
        <a:p>
          <a:endParaRPr lang="es-CL"/>
        </a:p>
      </dgm:t>
    </dgm:pt>
    <dgm:pt modelId="{D2A4D372-DE91-48CA-880C-C924644A5CB9}" type="parTrans" cxnId="{3CDA30F3-ADFF-4ED5-B85B-3F9E5F7BA540}">
      <dgm:prSet/>
      <dgm:spPr/>
      <dgm:t>
        <a:bodyPr/>
        <a:lstStyle/>
        <a:p>
          <a:endParaRPr lang="es-CL"/>
        </a:p>
      </dgm:t>
    </dgm:pt>
    <dgm:pt modelId="{C32FEBBE-D5F4-4A05-A979-2582A1052C23}" type="sibTrans" cxnId="{5BCB721A-E3C2-4EF8-9345-0A784CAD0D00}">
      <dgm:prSet/>
      <dgm:spPr/>
      <dgm:t>
        <a:bodyPr/>
        <a:lstStyle/>
        <a:p>
          <a:endParaRPr lang="es-CL"/>
        </a:p>
      </dgm:t>
    </dgm:pt>
    <dgm:pt modelId="{52AF4AD6-5988-44C1-B503-DB4983C58D5E}" type="parTrans" cxnId="{5BCB721A-E3C2-4EF8-9345-0A784CAD0D00}">
      <dgm:prSet/>
      <dgm:spPr/>
      <dgm:t>
        <a:bodyPr/>
        <a:lstStyle/>
        <a:p>
          <a:endParaRPr lang="es-CL"/>
        </a:p>
      </dgm:t>
    </dgm:pt>
    <dgm:pt modelId="{484FF362-97B0-4C33-AAF7-FDF46781AEDF}" type="sibTrans" cxnId="{210A55B1-5ACA-47AF-A19F-66126EFC9276}">
      <dgm:prSet/>
      <dgm:spPr/>
      <dgm:t>
        <a:bodyPr/>
        <a:lstStyle/>
        <a:p>
          <a:endParaRPr lang="es-CL"/>
        </a:p>
      </dgm:t>
    </dgm:pt>
    <dgm:pt modelId="{A5C6A7CA-4FFC-40CE-8B45-F1BBC315DB05}" type="parTrans" cxnId="{210A55B1-5ACA-47AF-A19F-66126EFC9276}">
      <dgm:prSet/>
      <dgm:spPr/>
      <dgm:t>
        <a:bodyPr/>
        <a:lstStyle/>
        <a:p>
          <a:endParaRPr lang="es-CL"/>
        </a:p>
      </dgm:t>
    </dgm:pt>
    <dgm:pt modelId="{5EF3A72A-AB70-49BE-ACFC-B384161D96D0}" type="pres">
      <dgm:prSet presAssocID="{6D9AEB97-4674-4676-9A24-AA587ACFB6F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6D1E23-D255-47B6-B388-5E7E83077968}" type="pres">
      <dgm:prSet presAssocID="{53806745-9B4A-4B7A-A698-A490D483D651}" presName="compNode" presStyleCnt="0"/>
      <dgm:spPr/>
    </dgm:pt>
    <dgm:pt modelId="{DD94BEF8-E33A-4C64-9858-68A7009505B5}" type="pres">
      <dgm:prSet presAssocID="{53806745-9B4A-4B7A-A698-A490D483D651}" presName="aNode" presStyleLbl="bgShp" presStyleIdx="0" presStyleCnt="3"/>
      <dgm:spPr/>
      <dgm:t>
        <a:bodyPr/>
        <a:lstStyle/>
        <a:p>
          <a:endParaRPr lang="es-ES"/>
        </a:p>
      </dgm:t>
    </dgm:pt>
    <dgm:pt modelId="{828C52F1-E9E0-4628-8E88-90B9CCBCCCA8}" type="pres">
      <dgm:prSet presAssocID="{53806745-9B4A-4B7A-A698-A490D483D651}" presName="textNode" presStyleLbl="bgShp" presStyleIdx="0" presStyleCnt="3"/>
      <dgm:spPr/>
      <dgm:t>
        <a:bodyPr/>
        <a:lstStyle/>
        <a:p>
          <a:endParaRPr lang="es-ES"/>
        </a:p>
      </dgm:t>
    </dgm:pt>
    <dgm:pt modelId="{C2B4D2FB-8964-4BD5-B348-FE6F72CBB7E4}" type="pres">
      <dgm:prSet presAssocID="{53806745-9B4A-4B7A-A698-A490D483D651}" presName="compChildNode" presStyleCnt="0"/>
      <dgm:spPr/>
    </dgm:pt>
    <dgm:pt modelId="{D61DFCF6-2272-44AD-9753-0F11DD418A40}" type="pres">
      <dgm:prSet presAssocID="{53806745-9B4A-4B7A-A698-A490D483D651}" presName="theInnerList" presStyleCnt="0"/>
      <dgm:spPr/>
    </dgm:pt>
    <dgm:pt modelId="{42770F4B-D487-4D4A-967D-B0C17E4489CF}" type="pres">
      <dgm:prSet presAssocID="{38E976C6-53F4-48C4-AF21-695185735033}" presName="childNode" presStyleLbl="node1" presStyleIdx="0" presStyleCnt="6" custScaleX="107346" custScaleY="134314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48B7D85-8537-46A1-9F8E-94D9B4DEC4BC}" type="pres">
      <dgm:prSet presAssocID="{38E976C6-53F4-48C4-AF21-695185735033}" presName="aSpace2" presStyleCnt="0"/>
      <dgm:spPr/>
    </dgm:pt>
    <dgm:pt modelId="{BC4EBFB3-B570-4E13-B1B9-89BC78E3F467}" type="pres">
      <dgm:prSet presAssocID="{0292D451-71A5-43E5-ABD4-9009CB2D8800}" presName="childNode" presStyleLbl="node1" presStyleIdx="1" presStyleCnt="6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E5D6C1-8245-40A0-9074-1F9A170A437E}" type="pres">
      <dgm:prSet presAssocID="{53806745-9B4A-4B7A-A698-A490D483D651}" presName="aSpace" presStyleCnt="0"/>
      <dgm:spPr/>
    </dgm:pt>
    <dgm:pt modelId="{55ACB7BD-5FCC-4544-857E-77E41B137283}" type="pres">
      <dgm:prSet presAssocID="{B0334C01-B17B-40C0-A4C8-4D23A260AC07}" presName="compNode" presStyleCnt="0"/>
      <dgm:spPr/>
    </dgm:pt>
    <dgm:pt modelId="{277C9D54-98BE-4D59-840B-E888A0A39B20}" type="pres">
      <dgm:prSet presAssocID="{B0334C01-B17B-40C0-A4C8-4D23A260AC07}" presName="aNode" presStyleLbl="bgShp" presStyleIdx="1" presStyleCnt="3"/>
      <dgm:spPr/>
      <dgm:t>
        <a:bodyPr/>
        <a:lstStyle/>
        <a:p>
          <a:endParaRPr lang="es-CL"/>
        </a:p>
      </dgm:t>
    </dgm:pt>
    <dgm:pt modelId="{13D50A11-50BC-492C-AED0-9FD563CBF03E}" type="pres">
      <dgm:prSet presAssocID="{B0334C01-B17B-40C0-A4C8-4D23A260AC07}" presName="textNode" presStyleLbl="bgShp" presStyleIdx="1" presStyleCnt="3"/>
      <dgm:spPr/>
      <dgm:t>
        <a:bodyPr/>
        <a:lstStyle/>
        <a:p>
          <a:endParaRPr lang="es-CL"/>
        </a:p>
      </dgm:t>
    </dgm:pt>
    <dgm:pt modelId="{C31AB48D-982F-49D7-A7C9-F543976EBA54}" type="pres">
      <dgm:prSet presAssocID="{B0334C01-B17B-40C0-A4C8-4D23A260AC07}" presName="compChildNode" presStyleCnt="0"/>
      <dgm:spPr/>
    </dgm:pt>
    <dgm:pt modelId="{BBAF69A6-38E8-4704-94A2-E6D65C8E24AA}" type="pres">
      <dgm:prSet presAssocID="{B0334C01-B17B-40C0-A4C8-4D23A260AC07}" presName="theInnerList" presStyleCnt="0"/>
      <dgm:spPr/>
    </dgm:pt>
    <dgm:pt modelId="{02A07A95-4E96-4B54-8DE1-6AAEF7803B2C}" type="pres">
      <dgm:prSet presAssocID="{277C084B-466D-489E-A115-E4E1DAA229E8}" presName="childNode" presStyleLbl="node1" presStyleIdx="2" presStyleCnt="6" custScaleX="107346" custScaleY="134314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E2E4727-1CDF-4F08-B06F-342A0BDCCAEF}" type="pres">
      <dgm:prSet presAssocID="{277C084B-466D-489E-A115-E4E1DAA229E8}" presName="aSpace2" presStyleCnt="0"/>
      <dgm:spPr/>
    </dgm:pt>
    <dgm:pt modelId="{1A0FBA11-2FE5-45E9-8121-01295751EFFF}" type="pres">
      <dgm:prSet presAssocID="{C72D85B0-E82A-4C80-B94C-96727C8D0A1C}" presName="childNode" presStyleLbl="node1" presStyleIdx="3" presStyleCnt="6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AB4F09F-D03D-4AFA-BC6C-0BA0161E2D14}" type="pres">
      <dgm:prSet presAssocID="{B0334C01-B17B-40C0-A4C8-4D23A260AC07}" presName="aSpace" presStyleCnt="0"/>
      <dgm:spPr/>
    </dgm:pt>
    <dgm:pt modelId="{299B8D05-CEDF-4987-BE42-1CF79734A31A}" type="pres">
      <dgm:prSet presAssocID="{AAF2E3F5-F758-4A95-BEC3-9B6BEB10429B}" presName="compNode" presStyleCnt="0"/>
      <dgm:spPr/>
    </dgm:pt>
    <dgm:pt modelId="{80CCAB4E-E721-4913-9909-28A9409E7CE4}" type="pres">
      <dgm:prSet presAssocID="{AAF2E3F5-F758-4A95-BEC3-9B6BEB10429B}" presName="aNode" presStyleLbl="bgShp" presStyleIdx="2" presStyleCnt="3"/>
      <dgm:spPr/>
      <dgm:t>
        <a:bodyPr/>
        <a:lstStyle/>
        <a:p>
          <a:endParaRPr lang="es-CL"/>
        </a:p>
      </dgm:t>
    </dgm:pt>
    <dgm:pt modelId="{0F164E85-928B-4151-8375-FE46FF9E39CB}" type="pres">
      <dgm:prSet presAssocID="{AAF2E3F5-F758-4A95-BEC3-9B6BEB10429B}" presName="textNode" presStyleLbl="bgShp" presStyleIdx="2" presStyleCnt="3"/>
      <dgm:spPr/>
      <dgm:t>
        <a:bodyPr/>
        <a:lstStyle/>
        <a:p>
          <a:endParaRPr lang="es-CL"/>
        </a:p>
      </dgm:t>
    </dgm:pt>
    <dgm:pt modelId="{8F2FB7A6-DF1C-41E5-9F84-69FC783A5D9F}" type="pres">
      <dgm:prSet presAssocID="{AAF2E3F5-F758-4A95-BEC3-9B6BEB10429B}" presName="compChildNode" presStyleCnt="0"/>
      <dgm:spPr/>
    </dgm:pt>
    <dgm:pt modelId="{BC4B8BD3-8013-4C33-9D0A-51C6BE61265C}" type="pres">
      <dgm:prSet presAssocID="{AAF2E3F5-F758-4A95-BEC3-9B6BEB10429B}" presName="theInnerList" presStyleCnt="0"/>
      <dgm:spPr/>
    </dgm:pt>
    <dgm:pt modelId="{F35F27AC-C583-4BA0-BFD9-FDCAB3954011}" type="pres">
      <dgm:prSet presAssocID="{057B4C37-E915-4CB5-A19B-A05D697D6AD2}" presName="childNode" presStyleLbl="node1" presStyleIdx="4" presStyleCnt="6" custScaleX="107346" custScaleY="134314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1F81409-D8F8-4C8F-8373-EAF7159CFAC5}" type="pres">
      <dgm:prSet presAssocID="{057B4C37-E915-4CB5-A19B-A05D697D6AD2}" presName="aSpace2" presStyleCnt="0"/>
      <dgm:spPr/>
    </dgm:pt>
    <dgm:pt modelId="{7EA1FF50-77D9-4C12-A44E-E27EC6CE952D}" type="pres">
      <dgm:prSet presAssocID="{31B75FD0-C896-49F4-8579-322D5F611876}" presName="childNode" presStyleLbl="node1" presStyleIdx="5" presStyleCnt="6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270679BD-E875-47FD-876C-3C566447A8C6}" srcId="{AAF2E3F5-F758-4A95-BEC3-9B6BEB10429B}" destId="{31B75FD0-C896-49F4-8579-322D5F611876}" srcOrd="1" destOrd="0" parTransId="{47CEBE79-B16C-4F13-852E-7C8685D4DD39}" sibTransId="{DE3E0475-B3F2-4DEE-9964-8904FAD358B0}"/>
    <dgm:cxn modelId="{325CA762-2162-45E7-BA5A-A75A0978FB2E}" srcId="{6D9AEB97-4674-4676-9A24-AA587ACFB6F9}" destId="{53806745-9B4A-4B7A-A698-A490D483D651}" srcOrd="0" destOrd="0" parTransId="{88DBC593-B363-4F89-BFDA-3C9002933A13}" sibTransId="{33A5BAEF-0EE8-4406-BF9E-9F52172FD4A3}"/>
    <dgm:cxn modelId="{A94EEA58-4840-4DD0-88FD-834D4A3B9658}" type="presOf" srcId="{6D9AEB97-4674-4676-9A24-AA587ACFB6F9}" destId="{5EF3A72A-AB70-49BE-ACFC-B384161D96D0}" srcOrd="0" destOrd="0" presId="urn:microsoft.com/office/officeart/2005/8/layout/lProcess2"/>
    <dgm:cxn modelId="{5BCB721A-E3C2-4EF8-9345-0A784CAD0D00}" srcId="{B0334C01-B17B-40C0-A4C8-4D23A260AC07}" destId="{C72D85B0-E82A-4C80-B94C-96727C8D0A1C}" srcOrd="1" destOrd="0" parTransId="{52AF4AD6-5988-44C1-B503-DB4983C58D5E}" sibTransId="{C32FEBBE-D5F4-4A05-A979-2582A1052C23}"/>
    <dgm:cxn modelId="{96F637DB-5712-4578-860D-AA2C47C6506A}" type="presOf" srcId="{31B75FD0-C896-49F4-8579-322D5F611876}" destId="{7EA1FF50-77D9-4C12-A44E-E27EC6CE952D}" srcOrd="0" destOrd="0" presId="urn:microsoft.com/office/officeart/2005/8/layout/lProcess2"/>
    <dgm:cxn modelId="{E2B0EE52-9E3F-42DB-BCC9-7F416BECE319}" type="presOf" srcId="{53806745-9B4A-4B7A-A698-A490D483D651}" destId="{828C52F1-E9E0-4628-8E88-90B9CCBCCCA8}" srcOrd="1" destOrd="0" presId="urn:microsoft.com/office/officeart/2005/8/layout/lProcess2"/>
    <dgm:cxn modelId="{210A55B1-5ACA-47AF-A19F-66126EFC9276}" srcId="{B0334C01-B17B-40C0-A4C8-4D23A260AC07}" destId="{277C084B-466D-489E-A115-E4E1DAA229E8}" srcOrd="0" destOrd="0" parTransId="{A5C6A7CA-4FFC-40CE-8B45-F1BBC315DB05}" sibTransId="{484FF362-97B0-4C33-AAF7-FDF46781AEDF}"/>
    <dgm:cxn modelId="{3A0BB777-8B8E-4FCB-926D-4608030C0614}" srcId="{6D9AEB97-4674-4676-9A24-AA587ACFB6F9}" destId="{AAF2E3F5-F758-4A95-BEC3-9B6BEB10429B}" srcOrd="2" destOrd="0" parTransId="{588C8965-4AD2-4358-AA53-F6CFB8714ACC}" sibTransId="{CAEF4901-4B4A-47BF-B655-55E429D6CBF5}"/>
    <dgm:cxn modelId="{B64793BD-70E3-45FA-B9F5-AFE183CCC278}" type="presOf" srcId="{0292D451-71A5-43E5-ABD4-9009CB2D8800}" destId="{BC4EBFB3-B570-4E13-B1B9-89BC78E3F467}" srcOrd="0" destOrd="0" presId="urn:microsoft.com/office/officeart/2005/8/layout/lProcess2"/>
    <dgm:cxn modelId="{CDFBAA1C-EAF0-4832-B5EF-E3552E3BE943}" srcId="{AAF2E3F5-F758-4A95-BEC3-9B6BEB10429B}" destId="{057B4C37-E915-4CB5-A19B-A05D697D6AD2}" srcOrd="0" destOrd="0" parTransId="{6514F06B-CAE5-4E3A-A092-31F88A5A09E0}" sibTransId="{1E7D47D2-406B-4996-A869-E5FD3E382D41}"/>
    <dgm:cxn modelId="{28F3C0E4-E164-405F-80B4-110A276DF022}" type="presOf" srcId="{38E976C6-53F4-48C4-AF21-695185735033}" destId="{42770F4B-D487-4D4A-967D-B0C17E4489CF}" srcOrd="0" destOrd="0" presId="urn:microsoft.com/office/officeart/2005/8/layout/lProcess2"/>
    <dgm:cxn modelId="{96E37BCC-CE4C-4CC5-9C8F-89BFE343F937}" srcId="{53806745-9B4A-4B7A-A698-A490D483D651}" destId="{38E976C6-53F4-48C4-AF21-695185735033}" srcOrd="0" destOrd="0" parTransId="{51455279-69C6-4BD3-9457-D850CB22E662}" sibTransId="{EF6047D9-B867-4D38-808F-B7D3919DCFED}"/>
    <dgm:cxn modelId="{B2E896AE-53E1-45AE-8D16-89177C856E91}" type="presOf" srcId="{AAF2E3F5-F758-4A95-BEC3-9B6BEB10429B}" destId="{0F164E85-928B-4151-8375-FE46FF9E39CB}" srcOrd="1" destOrd="0" presId="urn:microsoft.com/office/officeart/2005/8/layout/lProcess2"/>
    <dgm:cxn modelId="{7AB533AD-C096-4BF8-A18D-7F8F6C35E192}" type="presOf" srcId="{277C084B-466D-489E-A115-E4E1DAA229E8}" destId="{02A07A95-4E96-4B54-8DE1-6AAEF7803B2C}" srcOrd="0" destOrd="0" presId="urn:microsoft.com/office/officeart/2005/8/layout/lProcess2"/>
    <dgm:cxn modelId="{224F7CB0-7E38-4640-B2A0-9B4037274B91}" type="presOf" srcId="{057B4C37-E915-4CB5-A19B-A05D697D6AD2}" destId="{F35F27AC-C583-4BA0-BFD9-FDCAB3954011}" srcOrd="0" destOrd="0" presId="urn:microsoft.com/office/officeart/2005/8/layout/lProcess2"/>
    <dgm:cxn modelId="{3CDA30F3-ADFF-4ED5-B85B-3F9E5F7BA540}" srcId="{6D9AEB97-4674-4676-9A24-AA587ACFB6F9}" destId="{B0334C01-B17B-40C0-A4C8-4D23A260AC07}" srcOrd="1" destOrd="0" parTransId="{D2A4D372-DE91-48CA-880C-C924644A5CB9}" sibTransId="{BE835A54-3862-425E-BC34-C05C629A5B91}"/>
    <dgm:cxn modelId="{EFC3A1C3-2612-4BC3-A2E1-9D3FB2ACD4E0}" type="presOf" srcId="{B0334C01-B17B-40C0-A4C8-4D23A260AC07}" destId="{277C9D54-98BE-4D59-840B-E888A0A39B20}" srcOrd="0" destOrd="0" presId="urn:microsoft.com/office/officeart/2005/8/layout/lProcess2"/>
    <dgm:cxn modelId="{BCB3A534-41BF-40BF-9160-11225DFAE8C0}" srcId="{53806745-9B4A-4B7A-A698-A490D483D651}" destId="{0292D451-71A5-43E5-ABD4-9009CB2D8800}" srcOrd="1" destOrd="0" parTransId="{F121906E-2858-4A22-BE21-BDCAC5A1687C}" sibTransId="{B6CBE566-9713-4C3B-BEAD-E830D01B9B88}"/>
    <dgm:cxn modelId="{E16B30AD-4442-4C95-AA87-788000F41366}" type="presOf" srcId="{B0334C01-B17B-40C0-A4C8-4D23A260AC07}" destId="{13D50A11-50BC-492C-AED0-9FD563CBF03E}" srcOrd="1" destOrd="0" presId="urn:microsoft.com/office/officeart/2005/8/layout/lProcess2"/>
    <dgm:cxn modelId="{FBDC98FB-880F-4B0C-81DA-5528EA2149FD}" type="presOf" srcId="{AAF2E3F5-F758-4A95-BEC3-9B6BEB10429B}" destId="{80CCAB4E-E721-4913-9909-28A9409E7CE4}" srcOrd="0" destOrd="0" presId="urn:microsoft.com/office/officeart/2005/8/layout/lProcess2"/>
    <dgm:cxn modelId="{165FA6F2-3A14-4666-B1FF-E7F1A6C0F1D3}" type="presOf" srcId="{53806745-9B4A-4B7A-A698-A490D483D651}" destId="{DD94BEF8-E33A-4C64-9858-68A7009505B5}" srcOrd="0" destOrd="0" presId="urn:microsoft.com/office/officeart/2005/8/layout/lProcess2"/>
    <dgm:cxn modelId="{F3EE114F-A2B8-4288-9169-9C9BCEE076E0}" type="presOf" srcId="{C72D85B0-E82A-4C80-B94C-96727C8D0A1C}" destId="{1A0FBA11-2FE5-45E9-8121-01295751EFFF}" srcOrd="0" destOrd="0" presId="urn:microsoft.com/office/officeart/2005/8/layout/lProcess2"/>
    <dgm:cxn modelId="{21231DC9-A2A1-4AE4-A55B-580E10D6F0B5}" type="presParOf" srcId="{5EF3A72A-AB70-49BE-ACFC-B384161D96D0}" destId="{F06D1E23-D255-47B6-B388-5E7E83077968}" srcOrd="0" destOrd="0" presId="urn:microsoft.com/office/officeart/2005/8/layout/lProcess2"/>
    <dgm:cxn modelId="{F083E3A1-4C31-46E3-B2D2-D03B61FCB152}" type="presParOf" srcId="{F06D1E23-D255-47B6-B388-5E7E83077968}" destId="{DD94BEF8-E33A-4C64-9858-68A7009505B5}" srcOrd="0" destOrd="0" presId="urn:microsoft.com/office/officeart/2005/8/layout/lProcess2"/>
    <dgm:cxn modelId="{06EFD51B-3D25-49CC-A751-E919E2F6162A}" type="presParOf" srcId="{F06D1E23-D255-47B6-B388-5E7E83077968}" destId="{828C52F1-E9E0-4628-8E88-90B9CCBCCCA8}" srcOrd="1" destOrd="0" presId="urn:microsoft.com/office/officeart/2005/8/layout/lProcess2"/>
    <dgm:cxn modelId="{ECC13E56-D1AC-45F4-AEAF-0204B33B5968}" type="presParOf" srcId="{F06D1E23-D255-47B6-B388-5E7E83077968}" destId="{C2B4D2FB-8964-4BD5-B348-FE6F72CBB7E4}" srcOrd="2" destOrd="0" presId="urn:microsoft.com/office/officeart/2005/8/layout/lProcess2"/>
    <dgm:cxn modelId="{82F0C860-5B53-4459-BF92-7723D5A61AC9}" type="presParOf" srcId="{C2B4D2FB-8964-4BD5-B348-FE6F72CBB7E4}" destId="{D61DFCF6-2272-44AD-9753-0F11DD418A40}" srcOrd="0" destOrd="0" presId="urn:microsoft.com/office/officeart/2005/8/layout/lProcess2"/>
    <dgm:cxn modelId="{135A8486-F857-4A11-8861-01D94BFB0BA7}" type="presParOf" srcId="{D61DFCF6-2272-44AD-9753-0F11DD418A40}" destId="{42770F4B-D487-4D4A-967D-B0C17E4489CF}" srcOrd="0" destOrd="0" presId="urn:microsoft.com/office/officeart/2005/8/layout/lProcess2"/>
    <dgm:cxn modelId="{5352FFE5-147B-4923-B660-6DE33DCEA5EE}" type="presParOf" srcId="{D61DFCF6-2272-44AD-9753-0F11DD418A40}" destId="{848B7D85-8537-46A1-9F8E-94D9B4DEC4BC}" srcOrd="1" destOrd="0" presId="urn:microsoft.com/office/officeart/2005/8/layout/lProcess2"/>
    <dgm:cxn modelId="{26299257-79AB-4E67-B02A-AA754BD7C9A4}" type="presParOf" srcId="{D61DFCF6-2272-44AD-9753-0F11DD418A40}" destId="{BC4EBFB3-B570-4E13-B1B9-89BC78E3F467}" srcOrd="2" destOrd="0" presId="urn:microsoft.com/office/officeart/2005/8/layout/lProcess2"/>
    <dgm:cxn modelId="{781F2AC6-A154-4D64-8F49-7E4957B33354}" type="presParOf" srcId="{5EF3A72A-AB70-49BE-ACFC-B384161D96D0}" destId="{EBE5D6C1-8245-40A0-9074-1F9A170A437E}" srcOrd="1" destOrd="0" presId="urn:microsoft.com/office/officeart/2005/8/layout/lProcess2"/>
    <dgm:cxn modelId="{971D885F-F630-457C-94F8-9DA8DF251881}" type="presParOf" srcId="{5EF3A72A-AB70-49BE-ACFC-B384161D96D0}" destId="{55ACB7BD-5FCC-4544-857E-77E41B137283}" srcOrd="2" destOrd="0" presId="urn:microsoft.com/office/officeart/2005/8/layout/lProcess2"/>
    <dgm:cxn modelId="{DE6213EE-FF66-4603-B4D4-CC37D47DACCB}" type="presParOf" srcId="{55ACB7BD-5FCC-4544-857E-77E41B137283}" destId="{277C9D54-98BE-4D59-840B-E888A0A39B20}" srcOrd="0" destOrd="0" presId="urn:microsoft.com/office/officeart/2005/8/layout/lProcess2"/>
    <dgm:cxn modelId="{5243C847-7112-419D-9335-D8F1E1EB9DF4}" type="presParOf" srcId="{55ACB7BD-5FCC-4544-857E-77E41B137283}" destId="{13D50A11-50BC-492C-AED0-9FD563CBF03E}" srcOrd="1" destOrd="0" presId="urn:microsoft.com/office/officeart/2005/8/layout/lProcess2"/>
    <dgm:cxn modelId="{871E9F48-74D4-4163-A331-86FA0667ECD0}" type="presParOf" srcId="{55ACB7BD-5FCC-4544-857E-77E41B137283}" destId="{C31AB48D-982F-49D7-A7C9-F543976EBA54}" srcOrd="2" destOrd="0" presId="urn:microsoft.com/office/officeart/2005/8/layout/lProcess2"/>
    <dgm:cxn modelId="{6845C8E2-3435-442D-8A64-5D10AFEA8D6E}" type="presParOf" srcId="{C31AB48D-982F-49D7-A7C9-F543976EBA54}" destId="{BBAF69A6-38E8-4704-94A2-E6D65C8E24AA}" srcOrd="0" destOrd="0" presId="urn:microsoft.com/office/officeart/2005/8/layout/lProcess2"/>
    <dgm:cxn modelId="{B9BBBB14-4883-4027-85EE-2DE67EAF9B84}" type="presParOf" srcId="{BBAF69A6-38E8-4704-94A2-E6D65C8E24AA}" destId="{02A07A95-4E96-4B54-8DE1-6AAEF7803B2C}" srcOrd="0" destOrd="0" presId="urn:microsoft.com/office/officeart/2005/8/layout/lProcess2"/>
    <dgm:cxn modelId="{517786FE-19FA-4C67-8709-6FF745486613}" type="presParOf" srcId="{BBAF69A6-38E8-4704-94A2-E6D65C8E24AA}" destId="{6E2E4727-1CDF-4F08-B06F-342A0BDCCAEF}" srcOrd="1" destOrd="0" presId="urn:microsoft.com/office/officeart/2005/8/layout/lProcess2"/>
    <dgm:cxn modelId="{73D3D708-77FB-497C-8234-4A777ED3B299}" type="presParOf" srcId="{BBAF69A6-38E8-4704-94A2-E6D65C8E24AA}" destId="{1A0FBA11-2FE5-45E9-8121-01295751EFFF}" srcOrd="2" destOrd="0" presId="urn:microsoft.com/office/officeart/2005/8/layout/lProcess2"/>
    <dgm:cxn modelId="{73FD4578-BD0C-495D-A2C4-42A5286E609E}" type="presParOf" srcId="{5EF3A72A-AB70-49BE-ACFC-B384161D96D0}" destId="{3AB4F09F-D03D-4AFA-BC6C-0BA0161E2D14}" srcOrd="3" destOrd="0" presId="urn:microsoft.com/office/officeart/2005/8/layout/lProcess2"/>
    <dgm:cxn modelId="{F83BC9BE-2338-406D-A774-81CC740E05A4}" type="presParOf" srcId="{5EF3A72A-AB70-49BE-ACFC-B384161D96D0}" destId="{299B8D05-CEDF-4987-BE42-1CF79734A31A}" srcOrd="4" destOrd="0" presId="urn:microsoft.com/office/officeart/2005/8/layout/lProcess2"/>
    <dgm:cxn modelId="{E7F976B0-E41A-4D98-AAFB-4D983A076CFB}" type="presParOf" srcId="{299B8D05-CEDF-4987-BE42-1CF79734A31A}" destId="{80CCAB4E-E721-4913-9909-28A9409E7CE4}" srcOrd="0" destOrd="0" presId="urn:microsoft.com/office/officeart/2005/8/layout/lProcess2"/>
    <dgm:cxn modelId="{A1FEEECE-A317-40CC-B265-FA856A6BE22C}" type="presParOf" srcId="{299B8D05-CEDF-4987-BE42-1CF79734A31A}" destId="{0F164E85-928B-4151-8375-FE46FF9E39CB}" srcOrd="1" destOrd="0" presId="urn:microsoft.com/office/officeart/2005/8/layout/lProcess2"/>
    <dgm:cxn modelId="{B2EDE3D1-D050-4F02-95C2-C07C4708C5B4}" type="presParOf" srcId="{299B8D05-CEDF-4987-BE42-1CF79734A31A}" destId="{8F2FB7A6-DF1C-41E5-9F84-69FC783A5D9F}" srcOrd="2" destOrd="0" presId="urn:microsoft.com/office/officeart/2005/8/layout/lProcess2"/>
    <dgm:cxn modelId="{9684CE88-9529-4494-86D0-99FF93DFD89C}" type="presParOf" srcId="{8F2FB7A6-DF1C-41E5-9F84-69FC783A5D9F}" destId="{BC4B8BD3-8013-4C33-9D0A-51C6BE61265C}" srcOrd="0" destOrd="0" presId="urn:microsoft.com/office/officeart/2005/8/layout/lProcess2"/>
    <dgm:cxn modelId="{CC21ED76-21E4-4D51-A445-6CFD353A2206}" type="presParOf" srcId="{BC4B8BD3-8013-4C33-9D0A-51C6BE61265C}" destId="{F35F27AC-C583-4BA0-BFD9-FDCAB3954011}" srcOrd="0" destOrd="0" presId="urn:microsoft.com/office/officeart/2005/8/layout/lProcess2"/>
    <dgm:cxn modelId="{F3D01B17-564F-4466-9463-32D97FDBDA1D}" type="presParOf" srcId="{BC4B8BD3-8013-4C33-9D0A-51C6BE61265C}" destId="{81F81409-D8F8-4C8F-8373-EAF7159CFAC5}" srcOrd="1" destOrd="0" presId="urn:microsoft.com/office/officeart/2005/8/layout/lProcess2"/>
    <dgm:cxn modelId="{6B3711FA-01BB-466E-9A24-D128DFDEED73}" type="presParOf" srcId="{BC4B8BD3-8013-4C33-9D0A-51C6BE61265C}" destId="{7EA1FF50-77D9-4C12-A44E-E27EC6CE952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9AEB97-4674-4676-9A24-AA587ACFB6F9}" type="doc">
      <dgm:prSet loTypeId="urn:microsoft.com/office/officeart/2005/8/layout/lProcess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s-CL"/>
        </a:p>
      </dgm:t>
    </dgm:pt>
    <dgm:pt modelId="{53806745-9B4A-4B7A-A698-A490D483D651}">
      <dgm:prSet phldrT="[Texto]" custT="1"/>
      <dgm:spPr>
        <a:solidFill>
          <a:schemeClr val="accent1"/>
        </a:solidFill>
      </dgm:spPr>
      <dgm:t>
        <a:bodyPr/>
        <a:lstStyle/>
        <a:p>
          <a:endParaRPr lang="es-CL" sz="2800" b="1" dirty="0" smtClean="0">
            <a:solidFill>
              <a:schemeClr val="bg1"/>
            </a:solidFill>
          </a:endParaRPr>
        </a:p>
        <a:p>
          <a:r>
            <a:rPr lang="es-CL" sz="2400" b="1" dirty="0" err="1" smtClean="0">
              <a:solidFill>
                <a:schemeClr val="bg1"/>
              </a:solidFill>
            </a:rPr>
            <a:t>Nanopartículas</a:t>
          </a:r>
          <a:r>
            <a:rPr lang="es-CL" sz="2400" b="1" dirty="0" smtClean="0">
              <a:solidFill>
                <a:schemeClr val="bg1"/>
              </a:solidFill>
            </a:rPr>
            <a:t> de Cobre</a:t>
          </a:r>
          <a:r>
            <a:rPr lang="es-CL" sz="3200" b="1" dirty="0" smtClean="0">
              <a:solidFill>
                <a:schemeClr val="bg1"/>
              </a:solidFill>
            </a:rPr>
            <a:t> </a:t>
          </a:r>
          <a:endParaRPr lang="es-CL" sz="3200" b="1" dirty="0">
            <a:solidFill>
              <a:schemeClr val="bg1"/>
            </a:solidFill>
          </a:endParaRPr>
        </a:p>
      </dgm:t>
    </dgm:pt>
    <dgm:pt modelId="{88DBC593-B363-4F89-BFDA-3C9002933A13}" type="parTrans" cxnId="{325CA762-2162-45E7-BA5A-A75A0978FB2E}">
      <dgm:prSet/>
      <dgm:spPr/>
      <dgm:t>
        <a:bodyPr/>
        <a:lstStyle/>
        <a:p>
          <a:endParaRPr lang="es-CL"/>
        </a:p>
      </dgm:t>
    </dgm:pt>
    <dgm:pt modelId="{33A5BAEF-0EE8-4406-BF9E-9F52172FD4A3}" type="sibTrans" cxnId="{325CA762-2162-45E7-BA5A-A75A0978FB2E}">
      <dgm:prSet/>
      <dgm:spPr/>
      <dgm:t>
        <a:bodyPr/>
        <a:lstStyle/>
        <a:p>
          <a:endParaRPr lang="es-CL"/>
        </a:p>
      </dgm:t>
    </dgm:pt>
    <dgm:pt modelId="{38E976C6-53F4-48C4-AF21-695185735033}">
      <dgm:prSet phldrT="[Texto]" custT="1"/>
      <dgm:spPr/>
      <dgm:t>
        <a:bodyPr/>
        <a:lstStyle/>
        <a:p>
          <a:r>
            <a:rPr lang="es-CL" sz="1800" b="0" i="0" dirty="0" smtClean="0"/>
            <a:t>Licenciatario: </a:t>
          </a:r>
          <a:r>
            <a:rPr lang="es-CL" sz="1800" b="0" i="0" dirty="0" err="1" smtClean="0"/>
            <a:t>Plasticopper</a:t>
          </a:r>
          <a:r>
            <a:rPr lang="es-CL" sz="1800" b="0" i="0" dirty="0" smtClean="0"/>
            <a:t> </a:t>
          </a:r>
        </a:p>
        <a:p>
          <a:r>
            <a:rPr lang="es-CL" sz="1800" b="0" i="0" dirty="0" smtClean="0"/>
            <a:t>Profesor Humberto </a:t>
          </a:r>
          <a:r>
            <a:rPr lang="es-CL" sz="1800" b="0" i="0" dirty="0" err="1" smtClean="0"/>
            <a:t>Palza</a:t>
          </a:r>
          <a:endParaRPr lang="es-CL" sz="1800" dirty="0"/>
        </a:p>
      </dgm:t>
    </dgm:pt>
    <dgm:pt modelId="{51455279-69C6-4BD3-9457-D850CB22E662}" type="parTrans" cxnId="{96E37BCC-CE4C-4CC5-9C8F-89BFE343F937}">
      <dgm:prSet/>
      <dgm:spPr/>
      <dgm:t>
        <a:bodyPr/>
        <a:lstStyle/>
        <a:p>
          <a:endParaRPr lang="es-CL"/>
        </a:p>
      </dgm:t>
    </dgm:pt>
    <dgm:pt modelId="{EF6047D9-B867-4D38-808F-B7D3919DCFED}" type="sibTrans" cxnId="{96E37BCC-CE4C-4CC5-9C8F-89BFE343F937}">
      <dgm:prSet/>
      <dgm:spPr/>
      <dgm:t>
        <a:bodyPr/>
        <a:lstStyle/>
        <a:p>
          <a:endParaRPr lang="es-CL"/>
        </a:p>
      </dgm:t>
    </dgm:pt>
    <dgm:pt modelId="{0292D451-71A5-43E5-ABD4-9009CB2D8800}">
      <dgm:prSet custT="1"/>
      <dgm:spPr/>
      <dgm:t>
        <a:bodyPr/>
        <a:lstStyle/>
        <a:p>
          <a:r>
            <a:rPr lang="es-CL" sz="1800" b="0" i="0" dirty="0" smtClean="0"/>
            <a:t>Proceso innovador para insertar </a:t>
          </a:r>
          <a:r>
            <a:rPr lang="es-CL" sz="1800" b="0" i="0" dirty="0" err="1" smtClean="0"/>
            <a:t>nanopartículas</a:t>
          </a:r>
          <a:r>
            <a:rPr lang="es-CL" sz="1800" b="0" i="0" dirty="0" smtClean="0"/>
            <a:t> de cobre en plásticos y otros polímeros, que ofrecen una mayor durabilidad que las aleaciones metálicas, y además reduce los costos de producción.</a:t>
          </a:r>
          <a:endParaRPr lang="es-CL" sz="1800" dirty="0"/>
        </a:p>
      </dgm:t>
    </dgm:pt>
    <dgm:pt modelId="{F121906E-2858-4A22-BE21-BDCAC5A1687C}" type="parTrans" cxnId="{BCB3A534-41BF-40BF-9160-11225DFAE8C0}">
      <dgm:prSet/>
      <dgm:spPr/>
      <dgm:t>
        <a:bodyPr/>
        <a:lstStyle/>
        <a:p>
          <a:endParaRPr lang="es-CL"/>
        </a:p>
      </dgm:t>
    </dgm:pt>
    <dgm:pt modelId="{B6CBE566-9713-4C3B-BEAD-E830D01B9B88}" type="sibTrans" cxnId="{BCB3A534-41BF-40BF-9160-11225DFAE8C0}">
      <dgm:prSet/>
      <dgm:spPr/>
      <dgm:t>
        <a:bodyPr/>
        <a:lstStyle/>
        <a:p>
          <a:endParaRPr lang="es-CL"/>
        </a:p>
      </dgm:t>
    </dgm:pt>
    <dgm:pt modelId="{C72D85B0-E82A-4C80-B94C-96727C8D0A1C}">
      <dgm:prSet phldrT="[Texto]" custT="1"/>
      <dgm:spPr/>
      <dgm:t>
        <a:bodyPr/>
        <a:lstStyle/>
        <a:p>
          <a:pPr algn="ctr"/>
          <a:r>
            <a:rPr lang="es-CL" sz="1800" b="0" i="0" dirty="0" smtClean="0"/>
            <a:t>Batería basada en un sistema de acumulación de energía eléctrica en celdas de litio. </a:t>
          </a:r>
        </a:p>
        <a:p>
          <a:pPr algn="ctr"/>
          <a:r>
            <a:rPr lang="es-CL" sz="1800" b="0" i="0" dirty="0" smtClean="0"/>
            <a:t>En esta tarea, la Universidad trabajará junto a </a:t>
          </a:r>
          <a:r>
            <a:rPr lang="es-CL" sz="1800" b="0" i="0" dirty="0" err="1" smtClean="0"/>
            <a:t>Tinet</a:t>
          </a:r>
          <a:r>
            <a:rPr lang="es-CL" sz="1800" b="0" i="0" dirty="0" smtClean="0"/>
            <a:t> S.A., Conversiones San José Ltda., Cero Motors Ltda. y </a:t>
          </a:r>
          <a:r>
            <a:rPr lang="es-CL" sz="1800" b="0" i="0" dirty="0" err="1" smtClean="0"/>
            <a:t>Possumus</a:t>
          </a:r>
          <a:r>
            <a:rPr lang="es-CL" sz="1800" b="0" i="0" dirty="0" smtClean="0"/>
            <a:t> Ltda. </a:t>
          </a:r>
          <a:endParaRPr lang="es-CL" sz="1800" b="0" i="0" dirty="0"/>
        </a:p>
      </dgm:t>
    </dgm:pt>
    <dgm:pt modelId="{277C084B-466D-489E-A115-E4E1DAA229E8}">
      <dgm:prSet phldrT="[Texto]" custT="1"/>
      <dgm:spPr/>
      <dgm:t>
        <a:bodyPr/>
        <a:lstStyle/>
        <a:p>
          <a:r>
            <a:rPr lang="es-ES" sz="1800" b="0" i="0" dirty="0" smtClean="0"/>
            <a:t>Convenio de I+D</a:t>
          </a:r>
        </a:p>
        <a:p>
          <a:r>
            <a:rPr lang="es-ES" sz="1800" b="0" i="0" dirty="0" smtClean="0"/>
            <a:t>Profesor  Jaime Alee</a:t>
          </a:r>
          <a:endParaRPr lang="es-CL" sz="1800" dirty="0"/>
        </a:p>
      </dgm:t>
    </dgm:pt>
    <dgm:pt modelId="{B0334C01-B17B-40C0-A4C8-4D23A260AC07}">
      <dgm:prSet phldrT="[Texto]" custT="1"/>
      <dgm:spPr>
        <a:solidFill>
          <a:srgbClr val="00B05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2800" b="1" i="0" dirty="0" smtClean="0">
            <a:solidFill>
              <a:schemeClr val="bg1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800" b="1" i="0" dirty="0" smtClean="0">
              <a:solidFill>
                <a:schemeClr val="bg1"/>
              </a:solidFill>
            </a:rPr>
            <a:t>ELIBAT</a:t>
          </a:r>
        </a:p>
      </dgm:t>
    </dgm:pt>
    <dgm:pt modelId="{BE835A54-3862-425E-BC34-C05C629A5B91}" type="sibTrans" cxnId="{3CDA30F3-ADFF-4ED5-B85B-3F9E5F7BA540}">
      <dgm:prSet/>
      <dgm:spPr/>
      <dgm:t>
        <a:bodyPr/>
        <a:lstStyle/>
        <a:p>
          <a:endParaRPr lang="es-CL"/>
        </a:p>
      </dgm:t>
    </dgm:pt>
    <dgm:pt modelId="{D2A4D372-DE91-48CA-880C-C924644A5CB9}" type="parTrans" cxnId="{3CDA30F3-ADFF-4ED5-B85B-3F9E5F7BA540}">
      <dgm:prSet/>
      <dgm:spPr/>
      <dgm:t>
        <a:bodyPr/>
        <a:lstStyle/>
        <a:p>
          <a:endParaRPr lang="es-CL"/>
        </a:p>
      </dgm:t>
    </dgm:pt>
    <dgm:pt modelId="{C32FEBBE-D5F4-4A05-A979-2582A1052C23}" type="sibTrans" cxnId="{5BCB721A-E3C2-4EF8-9345-0A784CAD0D00}">
      <dgm:prSet/>
      <dgm:spPr/>
      <dgm:t>
        <a:bodyPr/>
        <a:lstStyle/>
        <a:p>
          <a:endParaRPr lang="es-CL"/>
        </a:p>
      </dgm:t>
    </dgm:pt>
    <dgm:pt modelId="{52AF4AD6-5988-44C1-B503-DB4983C58D5E}" type="parTrans" cxnId="{5BCB721A-E3C2-4EF8-9345-0A784CAD0D00}">
      <dgm:prSet/>
      <dgm:spPr/>
      <dgm:t>
        <a:bodyPr/>
        <a:lstStyle/>
        <a:p>
          <a:endParaRPr lang="es-CL"/>
        </a:p>
      </dgm:t>
    </dgm:pt>
    <dgm:pt modelId="{484FF362-97B0-4C33-AAF7-FDF46781AEDF}" type="sibTrans" cxnId="{210A55B1-5ACA-47AF-A19F-66126EFC9276}">
      <dgm:prSet/>
      <dgm:spPr/>
      <dgm:t>
        <a:bodyPr/>
        <a:lstStyle/>
        <a:p>
          <a:endParaRPr lang="es-CL"/>
        </a:p>
      </dgm:t>
    </dgm:pt>
    <dgm:pt modelId="{A5C6A7CA-4FFC-40CE-8B45-F1BBC315DB05}" type="parTrans" cxnId="{210A55B1-5ACA-47AF-A19F-66126EFC9276}">
      <dgm:prSet/>
      <dgm:spPr/>
      <dgm:t>
        <a:bodyPr/>
        <a:lstStyle/>
        <a:p>
          <a:endParaRPr lang="es-CL"/>
        </a:p>
      </dgm:t>
    </dgm:pt>
    <dgm:pt modelId="{5EF3A72A-AB70-49BE-ACFC-B384161D96D0}" type="pres">
      <dgm:prSet presAssocID="{6D9AEB97-4674-4676-9A24-AA587ACFB6F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6D1E23-D255-47B6-B388-5E7E83077968}" type="pres">
      <dgm:prSet presAssocID="{53806745-9B4A-4B7A-A698-A490D483D651}" presName="compNode" presStyleCnt="0"/>
      <dgm:spPr/>
    </dgm:pt>
    <dgm:pt modelId="{DD94BEF8-E33A-4C64-9858-68A7009505B5}" type="pres">
      <dgm:prSet presAssocID="{53806745-9B4A-4B7A-A698-A490D483D651}" presName="aNode" presStyleLbl="bgShp" presStyleIdx="0" presStyleCnt="2"/>
      <dgm:spPr/>
      <dgm:t>
        <a:bodyPr/>
        <a:lstStyle/>
        <a:p>
          <a:endParaRPr lang="es-ES"/>
        </a:p>
      </dgm:t>
    </dgm:pt>
    <dgm:pt modelId="{828C52F1-E9E0-4628-8E88-90B9CCBCCCA8}" type="pres">
      <dgm:prSet presAssocID="{53806745-9B4A-4B7A-A698-A490D483D651}" presName="textNode" presStyleLbl="bgShp" presStyleIdx="0" presStyleCnt="2"/>
      <dgm:spPr/>
      <dgm:t>
        <a:bodyPr/>
        <a:lstStyle/>
        <a:p>
          <a:endParaRPr lang="es-ES"/>
        </a:p>
      </dgm:t>
    </dgm:pt>
    <dgm:pt modelId="{C2B4D2FB-8964-4BD5-B348-FE6F72CBB7E4}" type="pres">
      <dgm:prSet presAssocID="{53806745-9B4A-4B7A-A698-A490D483D651}" presName="compChildNode" presStyleCnt="0"/>
      <dgm:spPr/>
    </dgm:pt>
    <dgm:pt modelId="{D61DFCF6-2272-44AD-9753-0F11DD418A40}" type="pres">
      <dgm:prSet presAssocID="{53806745-9B4A-4B7A-A698-A490D483D651}" presName="theInnerList" presStyleCnt="0"/>
      <dgm:spPr/>
    </dgm:pt>
    <dgm:pt modelId="{42770F4B-D487-4D4A-967D-B0C17E4489CF}" type="pres">
      <dgm:prSet presAssocID="{38E976C6-53F4-48C4-AF21-695185735033}" presName="childNode" presStyleLbl="node1" presStyleIdx="0" presStyleCnt="4" custScaleX="107346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48B7D85-8537-46A1-9F8E-94D9B4DEC4BC}" type="pres">
      <dgm:prSet presAssocID="{38E976C6-53F4-48C4-AF21-695185735033}" presName="aSpace2" presStyleCnt="0"/>
      <dgm:spPr/>
    </dgm:pt>
    <dgm:pt modelId="{BC4EBFB3-B570-4E13-B1B9-89BC78E3F467}" type="pres">
      <dgm:prSet presAssocID="{0292D451-71A5-43E5-ABD4-9009CB2D8800}" presName="childNode" presStyleLbl="node1" presStyleIdx="1" presStyleCnt="4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E5D6C1-8245-40A0-9074-1F9A170A437E}" type="pres">
      <dgm:prSet presAssocID="{53806745-9B4A-4B7A-A698-A490D483D651}" presName="aSpace" presStyleCnt="0"/>
      <dgm:spPr/>
    </dgm:pt>
    <dgm:pt modelId="{55ACB7BD-5FCC-4544-857E-77E41B137283}" type="pres">
      <dgm:prSet presAssocID="{B0334C01-B17B-40C0-A4C8-4D23A260AC07}" presName="compNode" presStyleCnt="0"/>
      <dgm:spPr/>
    </dgm:pt>
    <dgm:pt modelId="{277C9D54-98BE-4D59-840B-E888A0A39B20}" type="pres">
      <dgm:prSet presAssocID="{B0334C01-B17B-40C0-A4C8-4D23A260AC07}" presName="aNode" presStyleLbl="bgShp" presStyleIdx="1" presStyleCnt="2"/>
      <dgm:spPr/>
      <dgm:t>
        <a:bodyPr/>
        <a:lstStyle/>
        <a:p>
          <a:endParaRPr lang="es-CL"/>
        </a:p>
      </dgm:t>
    </dgm:pt>
    <dgm:pt modelId="{13D50A11-50BC-492C-AED0-9FD563CBF03E}" type="pres">
      <dgm:prSet presAssocID="{B0334C01-B17B-40C0-A4C8-4D23A260AC07}" presName="textNode" presStyleLbl="bgShp" presStyleIdx="1" presStyleCnt="2"/>
      <dgm:spPr/>
      <dgm:t>
        <a:bodyPr/>
        <a:lstStyle/>
        <a:p>
          <a:endParaRPr lang="es-CL"/>
        </a:p>
      </dgm:t>
    </dgm:pt>
    <dgm:pt modelId="{C31AB48D-982F-49D7-A7C9-F543976EBA54}" type="pres">
      <dgm:prSet presAssocID="{B0334C01-B17B-40C0-A4C8-4D23A260AC07}" presName="compChildNode" presStyleCnt="0"/>
      <dgm:spPr/>
    </dgm:pt>
    <dgm:pt modelId="{BBAF69A6-38E8-4704-94A2-E6D65C8E24AA}" type="pres">
      <dgm:prSet presAssocID="{B0334C01-B17B-40C0-A4C8-4D23A260AC07}" presName="theInnerList" presStyleCnt="0"/>
      <dgm:spPr/>
    </dgm:pt>
    <dgm:pt modelId="{02A07A95-4E96-4B54-8DE1-6AAEF7803B2C}" type="pres">
      <dgm:prSet presAssocID="{277C084B-466D-489E-A115-E4E1DAA229E8}" presName="childNode" presStyleLbl="node1" presStyleIdx="2" presStyleCnt="4" custScaleX="107346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E2E4727-1CDF-4F08-B06F-342A0BDCCAEF}" type="pres">
      <dgm:prSet presAssocID="{277C084B-466D-489E-A115-E4E1DAA229E8}" presName="aSpace2" presStyleCnt="0"/>
      <dgm:spPr/>
    </dgm:pt>
    <dgm:pt modelId="{1A0FBA11-2FE5-45E9-8121-01295751EFFF}" type="pres">
      <dgm:prSet presAssocID="{C72D85B0-E82A-4C80-B94C-96727C8D0A1C}" presName="childNode" presStyleLbl="node1" presStyleIdx="3" presStyleCnt="4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E57D869-3372-416C-85CC-020C9CBF4705}" type="presOf" srcId="{277C084B-466D-489E-A115-E4E1DAA229E8}" destId="{02A07A95-4E96-4B54-8DE1-6AAEF7803B2C}" srcOrd="0" destOrd="0" presId="urn:microsoft.com/office/officeart/2005/8/layout/lProcess2"/>
    <dgm:cxn modelId="{6E65FCAB-5F92-4C4A-A31C-947E6C719F51}" type="presOf" srcId="{B0334C01-B17B-40C0-A4C8-4D23A260AC07}" destId="{13D50A11-50BC-492C-AED0-9FD563CBF03E}" srcOrd="1" destOrd="0" presId="urn:microsoft.com/office/officeart/2005/8/layout/lProcess2"/>
    <dgm:cxn modelId="{5287A6F1-DA24-4A7B-91DD-2843E813B6D9}" type="presOf" srcId="{53806745-9B4A-4B7A-A698-A490D483D651}" destId="{DD94BEF8-E33A-4C64-9858-68A7009505B5}" srcOrd="0" destOrd="0" presId="urn:microsoft.com/office/officeart/2005/8/layout/lProcess2"/>
    <dgm:cxn modelId="{40490F56-1D8E-4DC0-BE4E-3D26867AA784}" type="presOf" srcId="{0292D451-71A5-43E5-ABD4-9009CB2D8800}" destId="{BC4EBFB3-B570-4E13-B1B9-89BC78E3F467}" srcOrd="0" destOrd="0" presId="urn:microsoft.com/office/officeart/2005/8/layout/lProcess2"/>
    <dgm:cxn modelId="{BCB3A534-41BF-40BF-9160-11225DFAE8C0}" srcId="{53806745-9B4A-4B7A-A698-A490D483D651}" destId="{0292D451-71A5-43E5-ABD4-9009CB2D8800}" srcOrd="1" destOrd="0" parTransId="{F121906E-2858-4A22-BE21-BDCAC5A1687C}" sibTransId="{B6CBE566-9713-4C3B-BEAD-E830D01B9B88}"/>
    <dgm:cxn modelId="{96E37BCC-CE4C-4CC5-9C8F-89BFE343F937}" srcId="{53806745-9B4A-4B7A-A698-A490D483D651}" destId="{38E976C6-53F4-48C4-AF21-695185735033}" srcOrd="0" destOrd="0" parTransId="{51455279-69C6-4BD3-9457-D850CB22E662}" sibTransId="{EF6047D9-B867-4D38-808F-B7D3919DCFED}"/>
    <dgm:cxn modelId="{5BCB721A-E3C2-4EF8-9345-0A784CAD0D00}" srcId="{B0334C01-B17B-40C0-A4C8-4D23A260AC07}" destId="{C72D85B0-E82A-4C80-B94C-96727C8D0A1C}" srcOrd="1" destOrd="0" parTransId="{52AF4AD6-5988-44C1-B503-DB4983C58D5E}" sibTransId="{C32FEBBE-D5F4-4A05-A979-2582A1052C23}"/>
    <dgm:cxn modelId="{6F94A248-CBF1-4106-BCBF-1F21A9D68247}" type="presOf" srcId="{6D9AEB97-4674-4676-9A24-AA587ACFB6F9}" destId="{5EF3A72A-AB70-49BE-ACFC-B384161D96D0}" srcOrd="0" destOrd="0" presId="urn:microsoft.com/office/officeart/2005/8/layout/lProcess2"/>
    <dgm:cxn modelId="{E95C8A73-D735-4F96-9D0A-1E3DD9302020}" type="presOf" srcId="{B0334C01-B17B-40C0-A4C8-4D23A260AC07}" destId="{277C9D54-98BE-4D59-840B-E888A0A39B20}" srcOrd="0" destOrd="0" presId="urn:microsoft.com/office/officeart/2005/8/layout/lProcess2"/>
    <dgm:cxn modelId="{129EA44E-5AA2-4C13-9EEF-E6E220125488}" type="presOf" srcId="{38E976C6-53F4-48C4-AF21-695185735033}" destId="{42770F4B-D487-4D4A-967D-B0C17E4489CF}" srcOrd="0" destOrd="0" presId="urn:microsoft.com/office/officeart/2005/8/layout/lProcess2"/>
    <dgm:cxn modelId="{3CDA30F3-ADFF-4ED5-B85B-3F9E5F7BA540}" srcId="{6D9AEB97-4674-4676-9A24-AA587ACFB6F9}" destId="{B0334C01-B17B-40C0-A4C8-4D23A260AC07}" srcOrd="1" destOrd="0" parTransId="{D2A4D372-DE91-48CA-880C-C924644A5CB9}" sibTransId="{BE835A54-3862-425E-BC34-C05C629A5B91}"/>
    <dgm:cxn modelId="{325CA762-2162-45E7-BA5A-A75A0978FB2E}" srcId="{6D9AEB97-4674-4676-9A24-AA587ACFB6F9}" destId="{53806745-9B4A-4B7A-A698-A490D483D651}" srcOrd="0" destOrd="0" parTransId="{88DBC593-B363-4F89-BFDA-3C9002933A13}" sibTransId="{33A5BAEF-0EE8-4406-BF9E-9F52172FD4A3}"/>
    <dgm:cxn modelId="{843AD7D6-AA16-4A3C-8CF2-17A7802AD336}" type="presOf" srcId="{C72D85B0-E82A-4C80-B94C-96727C8D0A1C}" destId="{1A0FBA11-2FE5-45E9-8121-01295751EFFF}" srcOrd="0" destOrd="0" presId="urn:microsoft.com/office/officeart/2005/8/layout/lProcess2"/>
    <dgm:cxn modelId="{44A515B0-DD83-4EB8-A894-EAC377B2352E}" type="presOf" srcId="{53806745-9B4A-4B7A-A698-A490D483D651}" destId="{828C52F1-E9E0-4628-8E88-90B9CCBCCCA8}" srcOrd="1" destOrd="0" presId="urn:microsoft.com/office/officeart/2005/8/layout/lProcess2"/>
    <dgm:cxn modelId="{210A55B1-5ACA-47AF-A19F-66126EFC9276}" srcId="{B0334C01-B17B-40C0-A4C8-4D23A260AC07}" destId="{277C084B-466D-489E-A115-E4E1DAA229E8}" srcOrd="0" destOrd="0" parTransId="{A5C6A7CA-4FFC-40CE-8B45-F1BBC315DB05}" sibTransId="{484FF362-97B0-4C33-AAF7-FDF46781AEDF}"/>
    <dgm:cxn modelId="{E843FFF7-350E-422F-8AFF-CA9EFFB945E3}" type="presParOf" srcId="{5EF3A72A-AB70-49BE-ACFC-B384161D96D0}" destId="{F06D1E23-D255-47B6-B388-5E7E83077968}" srcOrd="0" destOrd="0" presId="urn:microsoft.com/office/officeart/2005/8/layout/lProcess2"/>
    <dgm:cxn modelId="{62B7323D-E6CA-44C8-B1EE-D525438748A7}" type="presParOf" srcId="{F06D1E23-D255-47B6-B388-5E7E83077968}" destId="{DD94BEF8-E33A-4C64-9858-68A7009505B5}" srcOrd="0" destOrd="0" presId="urn:microsoft.com/office/officeart/2005/8/layout/lProcess2"/>
    <dgm:cxn modelId="{D207C97E-1DCF-443D-AE47-B70574CCD2EC}" type="presParOf" srcId="{F06D1E23-D255-47B6-B388-5E7E83077968}" destId="{828C52F1-E9E0-4628-8E88-90B9CCBCCCA8}" srcOrd="1" destOrd="0" presId="urn:microsoft.com/office/officeart/2005/8/layout/lProcess2"/>
    <dgm:cxn modelId="{B6BAD658-7131-4C99-A798-D26E6E8F146B}" type="presParOf" srcId="{F06D1E23-D255-47B6-B388-5E7E83077968}" destId="{C2B4D2FB-8964-4BD5-B348-FE6F72CBB7E4}" srcOrd="2" destOrd="0" presId="urn:microsoft.com/office/officeart/2005/8/layout/lProcess2"/>
    <dgm:cxn modelId="{AB63B05E-8007-475B-9AFE-27F31961F3B6}" type="presParOf" srcId="{C2B4D2FB-8964-4BD5-B348-FE6F72CBB7E4}" destId="{D61DFCF6-2272-44AD-9753-0F11DD418A40}" srcOrd="0" destOrd="0" presId="urn:microsoft.com/office/officeart/2005/8/layout/lProcess2"/>
    <dgm:cxn modelId="{34AD04AE-77DB-4BF2-A826-E70FA9B68DA9}" type="presParOf" srcId="{D61DFCF6-2272-44AD-9753-0F11DD418A40}" destId="{42770F4B-D487-4D4A-967D-B0C17E4489CF}" srcOrd="0" destOrd="0" presId="urn:microsoft.com/office/officeart/2005/8/layout/lProcess2"/>
    <dgm:cxn modelId="{804DF21E-E5FB-4AF8-8761-93F9FAEC3E9E}" type="presParOf" srcId="{D61DFCF6-2272-44AD-9753-0F11DD418A40}" destId="{848B7D85-8537-46A1-9F8E-94D9B4DEC4BC}" srcOrd="1" destOrd="0" presId="urn:microsoft.com/office/officeart/2005/8/layout/lProcess2"/>
    <dgm:cxn modelId="{B1BC6D22-776E-4234-8CD8-15AF2E0E11BC}" type="presParOf" srcId="{D61DFCF6-2272-44AD-9753-0F11DD418A40}" destId="{BC4EBFB3-B570-4E13-B1B9-89BC78E3F467}" srcOrd="2" destOrd="0" presId="urn:microsoft.com/office/officeart/2005/8/layout/lProcess2"/>
    <dgm:cxn modelId="{105D89AD-FA89-4C20-8C94-683655000450}" type="presParOf" srcId="{5EF3A72A-AB70-49BE-ACFC-B384161D96D0}" destId="{EBE5D6C1-8245-40A0-9074-1F9A170A437E}" srcOrd="1" destOrd="0" presId="urn:microsoft.com/office/officeart/2005/8/layout/lProcess2"/>
    <dgm:cxn modelId="{E2BF22E8-F80B-412E-BEA0-8AF541D23D38}" type="presParOf" srcId="{5EF3A72A-AB70-49BE-ACFC-B384161D96D0}" destId="{55ACB7BD-5FCC-4544-857E-77E41B137283}" srcOrd="2" destOrd="0" presId="urn:microsoft.com/office/officeart/2005/8/layout/lProcess2"/>
    <dgm:cxn modelId="{7B31E3B8-85C9-4A8A-91D5-F22293D4B143}" type="presParOf" srcId="{55ACB7BD-5FCC-4544-857E-77E41B137283}" destId="{277C9D54-98BE-4D59-840B-E888A0A39B20}" srcOrd="0" destOrd="0" presId="urn:microsoft.com/office/officeart/2005/8/layout/lProcess2"/>
    <dgm:cxn modelId="{DBD4D4CB-BDB2-457E-AC1A-AA16C58533FC}" type="presParOf" srcId="{55ACB7BD-5FCC-4544-857E-77E41B137283}" destId="{13D50A11-50BC-492C-AED0-9FD563CBF03E}" srcOrd="1" destOrd="0" presId="urn:microsoft.com/office/officeart/2005/8/layout/lProcess2"/>
    <dgm:cxn modelId="{31F6E7FE-0651-4982-BDA2-2B6BA32D4087}" type="presParOf" srcId="{55ACB7BD-5FCC-4544-857E-77E41B137283}" destId="{C31AB48D-982F-49D7-A7C9-F543976EBA54}" srcOrd="2" destOrd="0" presId="urn:microsoft.com/office/officeart/2005/8/layout/lProcess2"/>
    <dgm:cxn modelId="{10CD6AEA-74C6-4560-8067-D8BE24057E54}" type="presParOf" srcId="{C31AB48D-982F-49D7-A7C9-F543976EBA54}" destId="{BBAF69A6-38E8-4704-94A2-E6D65C8E24AA}" srcOrd="0" destOrd="0" presId="urn:microsoft.com/office/officeart/2005/8/layout/lProcess2"/>
    <dgm:cxn modelId="{CD38DD9D-D7B6-49E4-A18A-1B57BDE45B20}" type="presParOf" srcId="{BBAF69A6-38E8-4704-94A2-E6D65C8E24AA}" destId="{02A07A95-4E96-4B54-8DE1-6AAEF7803B2C}" srcOrd="0" destOrd="0" presId="urn:microsoft.com/office/officeart/2005/8/layout/lProcess2"/>
    <dgm:cxn modelId="{56A5F17C-B863-4EC1-8620-93EC1D25EFFF}" type="presParOf" srcId="{BBAF69A6-38E8-4704-94A2-E6D65C8E24AA}" destId="{6E2E4727-1CDF-4F08-B06F-342A0BDCCAEF}" srcOrd="1" destOrd="0" presId="urn:microsoft.com/office/officeart/2005/8/layout/lProcess2"/>
    <dgm:cxn modelId="{CE929929-FA12-4503-AF5A-F8B296E7C06C}" type="presParOf" srcId="{BBAF69A6-38E8-4704-94A2-E6D65C8E24AA}" destId="{1A0FBA11-2FE5-45E9-8121-01295751EFFF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C83508-77B1-4378-B698-E527E9B086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BB77ED0-4425-41C8-AE2D-266557A070F5}">
      <dgm:prSet phldrT="[Texto]"/>
      <dgm:spPr/>
      <dgm:t>
        <a:bodyPr/>
        <a:lstStyle/>
        <a:p>
          <a:r>
            <a:rPr lang="es-CL" dirty="0" smtClean="0"/>
            <a:t>Política de Desarrollo de la Creación Artística.</a:t>
          </a:r>
          <a:endParaRPr lang="es-CL" dirty="0"/>
        </a:p>
      </dgm:t>
    </dgm:pt>
    <dgm:pt modelId="{45494EAE-A19B-45A3-9A27-740B39C8C005}" type="parTrans" cxnId="{DB367719-D5F1-44BA-BDB8-82C3A0BE51FD}">
      <dgm:prSet/>
      <dgm:spPr/>
      <dgm:t>
        <a:bodyPr/>
        <a:lstStyle/>
        <a:p>
          <a:endParaRPr lang="es-CL"/>
        </a:p>
      </dgm:t>
    </dgm:pt>
    <dgm:pt modelId="{30BF7427-E425-4DB7-BBA7-6E786D4EA14F}" type="sibTrans" cxnId="{DB367719-D5F1-44BA-BDB8-82C3A0BE51FD}">
      <dgm:prSet/>
      <dgm:spPr/>
      <dgm:t>
        <a:bodyPr/>
        <a:lstStyle/>
        <a:p>
          <a:endParaRPr lang="es-CL"/>
        </a:p>
      </dgm:t>
    </dgm:pt>
    <dgm:pt modelId="{23298B0E-0097-44FA-B397-3F858D9AE408}">
      <dgm:prSet phldrT="[Texto]"/>
      <dgm:spPr/>
      <dgm:t>
        <a:bodyPr/>
        <a:lstStyle/>
        <a:p>
          <a:r>
            <a:rPr lang="es-CL" dirty="0" smtClean="0">
              <a:solidFill>
                <a:schemeClr val="tx2"/>
              </a:solidFill>
            </a:rPr>
            <a:t>Se acordó realizar un diagnóstico del estado del arte, el cual está actualmente en desarrollo.</a:t>
          </a:r>
          <a:endParaRPr lang="es-CL" dirty="0">
            <a:solidFill>
              <a:schemeClr val="tx2"/>
            </a:solidFill>
          </a:endParaRPr>
        </a:p>
      </dgm:t>
    </dgm:pt>
    <dgm:pt modelId="{0FD7376B-7953-4C1E-8DB3-9D7D6F158418}" type="parTrans" cxnId="{78C39DF7-D63E-44DB-B800-27F5A8CE74FA}">
      <dgm:prSet/>
      <dgm:spPr/>
      <dgm:t>
        <a:bodyPr/>
        <a:lstStyle/>
        <a:p>
          <a:endParaRPr lang="es-CL"/>
        </a:p>
      </dgm:t>
    </dgm:pt>
    <dgm:pt modelId="{DDF22565-01E5-47F2-A5FC-7B391B276CC4}" type="sibTrans" cxnId="{78C39DF7-D63E-44DB-B800-27F5A8CE74FA}">
      <dgm:prSet/>
      <dgm:spPr/>
      <dgm:t>
        <a:bodyPr/>
        <a:lstStyle/>
        <a:p>
          <a:endParaRPr lang="es-CL"/>
        </a:p>
      </dgm:t>
    </dgm:pt>
    <dgm:pt modelId="{5717E248-D051-4882-922C-8087ED2B9B43}">
      <dgm:prSet phldrT="[Texto]"/>
      <dgm:spPr/>
      <dgm:t>
        <a:bodyPr/>
        <a:lstStyle/>
        <a:p>
          <a:r>
            <a:rPr lang="es-CL" dirty="0" smtClean="0">
              <a:solidFill>
                <a:schemeClr val="tx2"/>
              </a:solidFill>
            </a:rPr>
            <a:t> Estos insumos pretenden servir de base para la elaboración de una “Política de Desarrollo de la Creación Artística de la Universidad de Chile”, que a cuatro años plazo proponga objetivos y planes de acción concretos </a:t>
          </a:r>
          <a:endParaRPr lang="es-CL" dirty="0">
            <a:solidFill>
              <a:schemeClr val="tx2"/>
            </a:solidFill>
          </a:endParaRPr>
        </a:p>
      </dgm:t>
    </dgm:pt>
    <dgm:pt modelId="{932C80A1-33AC-4200-85A5-16D01FD5C648}" type="parTrans" cxnId="{2D569035-631A-4936-94BA-926BB6368574}">
      <dgm:prSet/>
      <dgm:spPr/>
      <dgm:t>
        <a:bodyPr/>
        <a:lstStyle/>
        <a:p>
          <a:endParaRPr lang="es-CL"/>
        </a:p>
      </dgm:t>
    </dgm:pt>
    <dgm:pt modelId="{9C899698-9BE3-47DE-B7C8-3F3EF8A50C24}" type="sibTrans" cxnId="{2D569035-631A-4936-94BA-926BB6368574}">
      <dgm:prSet/>
      <dgm:spPr/>
      <dgm:t>
        <a:bodyPr/>
        <a:lstStyle/>
        <a:p>
          <a:endParaRPr lang="es-CL"/>
        </a:p>
      </dgm:t>
    </dgm:pt>
    <dgm:pt modelId="{2DFFAC29-F3E6-4AB0-B1A5-D7D0DE829491}">
      <dgm:prSet phldrT="[Texto]"/>
      <dgm:spPr/>
      <dgm:t>
        <a:bodyPr/>
        <a:lstStyle/>
        <a:p>
          <a:r>
            <a:rPr lang="es-CL" u="none" dirty="0" smtClean="0"/>
            <a:t>Concurso de Creación Artística, </a:t>
          </a:r>
          <a:r>
            <a:rPr lang="es-CL" u="none" dirty="0" err="1" smtClean="0"/>
            <a:t>CreArt</a:t>
          </a:r>
          <a:r>
            <a:rPr lang="es-CL" u="none" dirty="0" smtClean="0"/>
            <a:t> 2014</a:t>
          </a:r>
          <a:endParaRPr lang="es-CL" u="none" dirty="0"/>
        </a:p>
      </dgm:t>
    </dgm:pt>
    <dgm:pt modelId="{6AD6F373-3D7F-473D-A600-D562CBABFA15}" type="parTrans" cxnId="{D74EF118-ACA4-4885-8389-B295818DEF36}">
      <dgm:prSet/>
      <dgm:spPr/>
      <dgm:t>
        <a:bodyPr/>
        <a:lstStyle/>
        <a:p>
          <a:endParaRPr lang="es-CL"/>
        </a:p>
      </dgm:t>
    </dgm:pt>
    <dgm:pt modelId="{3AF849D5-E489-4FD5-A488-F62180DE9496}" type="sibTrans" cxnId="{D74EF118-ACA4-4885-8389-B295818DEF36}">
      <dgm:prSet/>
      <dgm:spPr/>
      <dgm:t>
        <a:bodyPr/>
        <a:lstStyle/>
        <a:p>
          <a:endParaRPr lang="es-CL"/>
        </a:p>
      </dgm:t>
    </dgm:pt>
    <dgm:pt modelId="{BAF731A8-DA50-499C-A410-438C12628217}">
      <dgm:prSet phldrT="[Texto]"/>
      <dgm:spPr/>
      <dgm:t>
        <a:bodyPr/>
        <a:lstStyle/>
        <a:p>
          <a:r>
            <a:rPr lang="es-CL" dirty="0" smtClean="0">
              <a:solidFill>
                <a:schemeClr val="tx2"/>
              </a:solidFill>
            </a:rPr>
            <a:t>El 2014, se contó con un presupuesto de $23,000,000 para el financiamiento de proyectos de producción y/o circulación de la creación artística. </a:t>
          </a:r>
          <a:r>
            <a:rPr lang="es-ES" dirty="0" smtClean="0">
              <a:solidFill>
                <a:schemeClr val="tx2"/>
              </a:solidFill>
            </a:rPr>
            <a:t>S</a:t>
          </a:r>
          <a:r>
            <a:rPr lang="es-CL" dirty="0" smtClean="0">
              <a:solidFill>
                <a:schemeClr val="tx2"/>
              </a:solidFill>
            </a:rPr>
            <a:t>e espera aumentar al doble los fondos para este item el 2015</a:t>
          </a:r>
          <a:endParaRPr lang="es-CL" dirty="0">
            <a:solidFill>
              <a:schemeClr val="tx2"/>
            </a:solidFill>
          </a:endParaRPr>
        </a:p>
      </dgm:t>
    </dgm:pt>
    <dgm:pt modelId="{AC3F00E0-A435-4AD3-A0F6-F2F0A0F3492E}" type="parTrans" cxnId="{F22CFC4A-F8FD-4DF4-83FB-DB44ACCC69B4}">
      <dgm:prSet/>
      <dgm:spPr/>
      <dgm:t>
        <a:bodyPr/>
        <a:lstStyle/>
        <a:p>
          <a:endParaRPr lang="es-CL"/>
        </a:p>
      </dgm:t>
    </dgm:pt>
    <dgm:pt modelId="{1D7E82BB-1DAB-441A-9D00-0B95814539F0}" type="sibTrans" cxnId="{F22CFC4A-F8FD-4DF4-83FB-DB44ACCC69B4}">
      <dgm:prSet/>
      <dgm:spPr/>
      <dgm:t>
        <a:bodyPr/>
        <a:lstStyle/>
        <a:p>
          <a:endParaRPr lang="es-CL"/>
        </a:p>
      </dgm:t>
    </dgm:pt>
    <dgm:pt modelId="{5A7B1EF4-7026-43C4-8A12-B708989842AE}">
      <dgm:prSet phldrT="[Texto]"/>
      <dgm:spPr/>
      <dgm:t>
        <a:bodyPr/>
        <a:lstStyle/>
        <a:p>
          <a:r>
            <a:rPr lang="es-CL" dirty="0" smtClean="0">
              <a:solidFill>
                <a:schemeClr val="tx2"/>
              </a:solidFill>
            </a:rPr>
            <a:t>Se adjudicaron 4 proyectos de 18 postulados. </a:t>
          </a:r>
          <a:endParaRPr lang="es-CL" dirty="0">
            <a:solidFill>
              <a:schemeClr val="tx2"/>
            </a:solidFill>
          </a:endParaRPr>
        </a:p>
      </dgm:t>
    </dgm:pt>
    <dgm:pt modelId="{CF6A3D06-63DB-4E57-AAC4-1BD64D2A7AB9}" type="parTrans" cxnId="{614B2716-CE49-4AD2-8E3B-5FC642322966}">
      <dgm:prSet/>
      <dgm:spPr/>
      <dgm:t>
        <a:bodyPr/>
        <a:lstStyle/>
        <a:p>
          <a:endParaRPr lang="es-CL"/>
        </a:p>
      </dgm:t>
    </dgm:pt>
    <dgm:pt modelId="{25470B0A-56B7-42D7-BF2C-14EBD485743B}" type="sibTrans" cxnId="{614B2716-CE49-4AD2-8E3B-5FC642322966}">
      <dgm:prSet/>
      <dgm:spPr/>
      <dgm:t>
        <a:bodyPr/>
        <a:lstStyle/>
        <a:p>
          <a:endParaRPr lang="es-CL"/>
        </a:p>
      </dgm:t>
    </dgm:pt>
    <dgm:pt modelId="{A1642682-1179-4CE5-861D-AAFC895F101B}">
      <dgm:prSet phldrT="[Texto]"/>
      <dgm:spPr/>
      <dgm:t>
        <a:bodyPr/>
        <a:lstStyle/>
        <a:p>
          <a:r>
            <a:rPr lang="es-CL" u="none" dirty="0" smtClean="0"/>
            <a:t>Semana de Educación Artística</a:t>
          </a:r>
          <a:endParaRPr lang="es-CL" u="none" dirty="0"/>
        </a:p>
      </dgm:t>
    </dgm:pt>
    <dgm:pt modelId="{93FD8648-8A0F-46AE-A856-4F2B7E7E1808}" type="parTrans" cxnId="{3D6B4DDD-6B59-476E-A85A-57AD810F0953}">
      <dgm:prSet/>
      <dgm:spPr/>
      <dgm:t>
        <a:bodyPr/>
        <a:lstStyle/>
        <a:p>
          <a:endParaRPr lang="es-CL"/>
        </a:p>
      </dgm:t>
    </dgm:pt>
    <dgm:pt modelId="{C6EDFE2C-7627-4BCB-862F-C52767EC318B}" type="sibTrans" cxnId="{3D6B4DDD-6B59-476E-A85A-57AD810F0953}">
      <dgm:prSet/>
      <dgm:spPr/>
      <dgm:t>
        <a:bodyPr/>
        <a:lstStyle/>
        <a:p>
          <a:endParaRPr lang="es-CL"/>
        </a:p>
      </dgm:t>
    </dgm:pt>
    <dgm:pt modelId="{9E503D0D-B2A4-41A5-990F-D3C472115D98}">
      <dgm:prSet phldrT="[Texto]"/>
      <dgm:spPr/>
      <dgm:t>
        <a:bodyPr/>
        <a:lstStyle/>
        <a:p>
          <a:pPr>
            <a:spcBef>
              <a:spcPts val="600"/>
            </a:spcBef>
          </a:pPr>
          <a:r>
            <a:rPr lang="es-CL" dirty="0" smtClean="0">
              <a:solidFill>
                <a:schemeClr val="tx2"/>
              </a:solidFill>
            </a:rPr>
            <a:t>Iniciativa de UNESCO, coordinada en Chile por el Ministerio de Educación y el Consejo Nacional de la Cultura y las Artes.</a:t>
          </a:r>
          <a:endParaRPr lang="es-CL" dirty="0">
            <a:solidFill>
              <a:schemeClr val="tx2"/>
            </a:solidFill>
          </a:endParaRPr>
        </a:p>
      </dgm:t>
    </dgm:pt>
    <dgm:pt modelId="{CCE1B05E-C422-488A-8129-9E7F2A641CE1}" type="parTrans" cxnId="{705A1DAC-3AE4-4690-8FB9-12580BD16723}">
      <dgm:prSet/>
      <dgm:spPr/>
      <dgm:t>
        <a:bodyPr/>
        <a:lstStyle/>
        <a:p>
          <a:endParaRPr lang="es-CL"/>
        </a:p>
      </dgm:t>
    </dgm:pt>
    <dgm:pt modelId="{4A5D7737-7DBD-4984-9A19-9D1706B9E361}" type="sibTrans" cxnId="{705A1DAC-3AE4-4690-8FB9-12580BD16723}">
      <dgm:prSet/>
      <dgm:spPr/>
      <dgm:t>
        <a:bodyPr/>
        <a:lstStyle/>
        <a:p>
          <a:endParaRPr lang="es-CL"/>
        </a:p>
      </dgm:t>
    </dgm:pt>
    <dgm:pt modelId="{1034F4B3-C9F9-4C69-A259-382AFAF9D82A}">
      <dgm:prSet phldrT="[Texto]"/>
      <dgm:spPr/>
      <dgm:t>
        <a:bodyPr/>
        <a:lstStyle/>
        <a:p>
          <a:pPr>
            <a:spcBef>
              <a:spcPts val="600"/>
            </a:spcBef>
          </a:pPr>
          <a:r>
            <a:rPr lang="es-CL" dirty="0" smtClean="0">
              <a:solidFill>
                <a:schemeClr val="tx2"/>
              </a:solidFill>
            </a:rPr>
            <a:t>Única institución de educación superior que participa en esta iniciativa, con la colaboración de más de 30 académicos y 9 espacios culturales o docentes de la Universidad, coordinados desde la </a:t>
          </a:r>
          <a:r>
            <a:rPr lang="es-CL" dirty="0" err="1" smtClean="0">
              <a:solidFill>
                <a:schemeClr val="tx2"/>
              </a:solidFill>
            </a:rPr>
            <a:t>DiCREA</a:t>
          </a:r>
          <a:r>
            <a:rPr lang="es-CL" dirty="0" smtClean="0">
              <a:solidFill>
                <a:schemeClr val="tx2"/>
              </a:solidFill>
            </a:rPr>
            <a:t> y la VEXCOM</a:t>
          </a:r>
          <a:endParaRPr lang="es-CL" dirty="0">
            <a:solidFill>
              <a:schemeClr val="tx2"/>
            </a:solidFill>
          </a:endParaRPr>
        </a:p>
      </dgm:t>
    </dgm:pt>
    <dgm:pt modelId="{C127C1F7-9A16-4C6C-AC3E-FD36F8FE16E3}" type="parTrans" cxnId="{ED5859BF-2E0C-4DF2-9DEA-83C8F1DFF93D}">
      <dgm:prSet/>
      <dgm:spPr/>
      <dgm:t>
        <a:bodyPr/>
        <a:lstStyle/>
        <a:p>
          <a:endParaRPr lang="es-CL"/>
        </a:p>
      </dgm:t>
    </dgm:pt>
    <dgm:pt modelId="{158ADCB4-EEE1-4DD7-82A8-544FBE50DCA5}" type="sibTrans" cxnId="{ED5859BF-2E0C-4DF2-9DEA-83C8F1DFF93D}">
      <dgm:prSet/>
      <dgm:spPr/>
      <dgm:t>
        <a:bodyPr/>
        <a:lstStyle/>
        <a:p>
          <a:endParaRPr lang="es-CL"/>
        </a:p>
      </dgm:t>
    </dgm:pt>
    <dgm:pt modelId="{0A95FF0D-3107-4620-A7B0-50542AACD71F}" type="pres">
      <dgm:prSet presAssocID="{1AC83508-77B1-4378-B698-E527E9B086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E05F5EA-B1F6-4188-A8CB-C6386ADAD934}" type="pres">
      <dgm:prSet presAssocID="{0BB77ED0-4425-41C8-AE2D-266557A070F5}" presName="linNode" presStyleCnt="0"/>
      <dgm:spPr/>
    </dgm:pt>
    <dgm:pt modelId="{7E95BD73-82F9-459F-8CE6-76570418A1F2}" type="pres">
      <dgm:prSet presAssocID="{0BB77ED0-4425-41C8-AE2D-266557A070F5}" presName="parentText" presStyleLbl="node1" presStyleIdx="0" presStyleCnt="3" custScaleX="64823" custLinFactNeighborX="-3698" custLinFactNeighborY="-2635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FCD56DA-8FC1-433E-8AE1-300D73F67728}" type="pres">
      <dgm:prSet presAssocID="{0BB77ED0-4425-41C8-AE2D-266557A070F5}" presName="descendantText" presStyleLbl="alignAccFollowNode1" presStyleIdx="0" presStyleCnt="3" custScaleX="113652" custScaleY="11684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5F676C3-0C61-40D5-8DB1-AC7E62A9571D}" type="pres">
      <dgm:prSet presAssocID="{30BF7427-E425-4DB7-BBA7-6E786D4EA14F}" presName="sp" presStyleCnt="0"/>
      <dgm:spPr/>
    </dgm:pt>
    <dgm:pt modelId="{B997182E-3FE4-465D-8BC6-EA6BDFD1D7E9}" type="pres">
      <dgm:prSet presAssocID="{2DFFAC29-F3E6-4AB0-B1A5-D7D0DE829491}" presName="linNode" presStyleCnt="0"/>
      <dgm:spPr/>
    </dgm:pt>
    <dgm:pt modelId="{D7BF2161-957A-4D6F-94E8-02FE7A1BA301}" type="pres">
      <dgm:prSet presAssocID="{2DFFAC29-F3E6-4AB0-B1A5-D7D0DE829491}" presName="parentText" presStyleLbl="node1" presStyleIdx="1" presStyleCnt="3" custScaleX="64823" custLinFactNeighborX="-3698" custLinFactNeighborY="-2635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40497FB-96BD-4946-A4E2-66E2E58DD4F4}" type="pres">
      <dgm:prSet presAssocID="{2DFFAC29-F3E6-4AB0-B1A5-D7D0DE829491}" presName="descendantText" presStyleLbl="alignAccFollowNode1" presStyleIdx="1" presStyleCnt="3" custScaleX="113652" custScaleY="11684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63DBB34-1579-4FF4-99FB-E2A39DE7B90A}" type="pres">
      <dgm:prSet presAssocID="{3AF849D5-E489-4FD5-A488-F62180DE9496}" presName="sp" presStyleCnt="0"/>
      <dgm:spPr/>
    </dgm:pt>
    <dgm:pt modelId="{71401F95-AFE7-47EB-8454-9688AB8594CC}" type="pres">
      <dgm:prSet presAssocID="{A1642682-1179-4CE5-861D-AAFC895F101B}" presName="linNode" presStyleCnt="0"/>
      <dgm:spPr/>
    </dgm:pt>
    <dgm:pt modelId="{94521AB5-E6D7-4F68-B534-702203686ED3}" type="pres">
      <dgm:prSet presAssocID="{A1642682-1179-4CE5-861D-AAFC895F101B}" presName="parentText" presStyleLbl="node1" presStyleIdx="2" presStyleCnt="3" custScaleX="64823" custLinFactNeighborX="-3698" custLinFactNeighborY="-2635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5FE6107-DE11-472A-BEC1-04D25B4B8A5F}" type="pres">
      <dgm:prSet presAssocID="{A1642682-1179-4CE5-861D-AAFC895F101B}" presName="descendantText" presStyleLbl="alignAccFollowNode1" presStyleIdx="2" presStyleCnt="3" custScaleX="113652" custScaleY="11684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785C279-F429-4A2E-8DD5-474E4AAC650F}" type="presOf" srcId="{BAF731A8-DA50-499C-A410-438C12628217}" destId="{540497FB-96BD-4946-A4E2-66E2E58DD4F4}" srcOrd="0" destOrd="0" presId="urn:microsoft.com/office/officeart/2005/8/layout/vList5"/>
    <dgm:cxn modelId="{F22CFC4A-F8FD-4DF4-83FB-DB44ACCC69B4}" srcId="{2DFFAC29-F3E6-4AB0-B1A5-D7D0DE829491}" destId="{BAF731A8-DA50-499C-A410-438C12628217}" srcOrd="0" destOrd="0" parTransId="{AC3F00E0-A435-4AD3-A0F6-F2F0A0F3492E}" sibTransId="{1D7E82BB-1DAB-441A-9D00-0B95814539F0}"/>
    <dgm:cxn modelId="{2D569035-631A-4936-94BA-926BB6368574}" srcId="{0BB77ED0-4425-41C8-AE2D-266557A070F5}" destId="{5717E248-D051-4882-922C-8087ED2B9B43}" srcOrd="1" destOrd="0" parTransId="{932C80A1-33AC-4200-85A5-16D01FD5C648}" sibTransId="{9C899698-9BE3-47DE-B7C8-3F3EF8A50C24}"/>
    <dgm:cxn modelId="{3D6B4DDD-6B59-476E-A85A-57AD810F0953}" srcId="{1AC83508-77B1-4378-B698-E527E9B086CE}" destId="{A1642682-1179-4CE5-861D-AAFC895F101B}" srcOrd="2" destOrd="0" parTransId="{93FD8648-8A0F-46AE-A856-4F2B7E7E1808}" sibTransId="{C6EDFE2C-7627-4BCB-862F-C52767EC318B}"/>
    <dgm:cxn modelId="{705A1DAC-3AE4-4690-8FB9-12580BD16723}" srcId="{A1642682-1179-4CE5-861D-AAFC895F101B}" destId="{9E503D0D-B2A4-41A5-990F-D3C472115D98}" srcOrd="0" destOrd="0" parTransId="{CCE1B05E-C422-488A-8129-9E7F2A641CE1}" sibTransId="{4A5D7737-7DBD-4984-9A19-9D1706B9E361}"/>
    <dgm:cxn modelId="{7C6D6422-BEA0-4BCD-929B-DE20A82859BD}" type="presOf" srcId="{5717E248-D051-4882-922C-8087ED2B9B43}" destId="{CFCD56DA-8FC1-433E-8AE1-300D73F67728}" srcOrd="0" destOrd="1" presId="urn:microsoft.com/office/officeart/2005/8/layout/vList5"/>
    <dgm:cxn modelId="{2B17F290-A4E6-42BD-A093-203A195FA51B}" type="presOf" srcId="{1034F4B3-C9F9-4C69-A259-382AFAF9D82A}" destId="{A5FE6107-DE11-472A-BEC1-04D25B4B8A5F}" srcOrd="0" destOrd="1" presId="urn:microsoft.com/office/officeart/2005/8/layout/vList5"/>
    <dgm:cxn modelId="{78C39DF7-D63E-44DB-B800-27F5A8CE74FA}" srcId="{0BB77ED0-4425-41C8-AE2D-266557A070F5}" destId="{23298B0E-0097-44FA-B397-3F858D9AE408}" srcOrd="0" destOrd="0" parTransId="{0FD7376B-7953-4C1E-8DB3-9D7D6F158418}" sibTransId="{DDF22565-01E5-47F2-A5FC-7B391B276CC4}"/>
    <dgm:cxn modelId="{DB367719-D5F1-44BA-BDB8-82C3A0BE51FD}" srcId="{1AC83508-77B1-4378-B698-E527E9B086CE}" destId="{0BB77ED0-4425-41C8-AE2D-266557A070F5}" srcOrd="0" destOrd="0" parTransId="{45494EAE-A19B-45A3-9A27-740B39C8C005}" sibTransId="{30BF7427-E425-4DB7-BBA7-6E786D4EA14F}"/>
    <dgm:cxn modelId="{ED5859BF-2E0C-4DF2-9DEA-83C8F1DFF93D}" srcId="{A1642682-1179-4CE5-861D-AAFC895F101B}" destId="{1034F4B3-C9F9-4C69-A259-382AFAF9D82A}" srcOrd="1" destOrd="0" parTransId="{C127C1F7-9A16-4C6C-AC3E-FD36F8FE16E3}" sibTransId="{158ADCB4-EEE1-4DD7-82A8-544FBE50DCA5}"/>
    <dgm:cxn modelId="{B83CE117-6A5C-4383-8D80-2CF09E2E7346}" type="presOf" srcId="{23298B0E-0097-44FA-B397-3F858D9AE408}" destId="{CFCD56DA-8FC1-433E-8AE1-300D73F67728}" srcOrd="0" destOrd="0" presId="urn:microsoft.com/office/officeart/2005/8/layout/vList5"/>
    <dgm:cxn modelId="{8396738B-98D1-4ED0-A33F-F3ECA171D2E5}" type="presOf" srcId="{0BB77ED0-4425-41C8-AE2D-266557A070F5}" destId="{7E95BD73-82F9-459F-8CE6-76570418A1F2}" srcOrd="0" destOrd="0" presId="urn:microsoft.com/office/officeart/2005/8/layout/vList5"/>
    <dgm:cxn modelId="{37B4E0C1-F4E0-48F9-81F0-E002D75D39FC}" type="presOf" srcId="{9E503D0D-B2A4-41A5-990F-D3C472115D98}" destId="{A5FE6107-DE11-472A-BEC1-04D25B4B8A5F}" srcOrd="0" destOrd="0" presId="urn:microsoft.com/office/officeart/2005/8/layout/vList5"/>
    <dgm:cxn modelId="{D74EF118-ACA4-4885-8389-B295818DEF36}" srcId="{1AC83508-77B1-4378-B698-E527E9B086CE}" destId="{2DFFAC29-F3E6-4AB0-B1A5-D7D0DE829491}" srcOrd="1" destOrd="0" parTransId="{6AD6F373-3D7F-473D-A600-D562CBABFA15}" sibTransId="{3AF849D5-E489-4FD5-A488-F62180DE9496}"/>
    <dgm:cxn modelId="{614B2716-CE49-4AD2-8E3B-5FC642322966}" srcId="{2DFFAC29-F3E6-4AB0-B1A5-D7D0DE829491}" destId="{5A7B1EF4-7026-43C4-8A12-B708989842AE}" srcOrd="1" destOrd="0" parTransId="{CF6A3D06-63DB-4E57-AAC4-1BD64D2A7AB9}" sibTransId="{25470B0A-56B7-42D7-BF2C-14EBD485743B}"/>
    <dgm:cxn modelId="{A2916B62-6549-49AE-95D0-70B719347468}" type="presOf" srcId="{A1642682-1179-4CE5-861D-AAFC895F101B}" destId="{94521AB5-E6D7-4F68-B534-702203686ED3}" srcOrd="0" destOrd="0" presId="urn:microsoft.com/office/officeart/2005/8/layout/vList5"/>
    <dgm:cxn modelId="{41AD2ACE-A8BE-4453-80CD-EE1A8DD60F6A}" type="presOf" srcId="{5A7B1EF4-7026-43C4-8A12-B708989842AE}" destId="{540497FB-96BD-4946-A4E2-66E2E58DD4F4}" srcOrd="0" destOrd="1" presId="urn:microsoft.com/office/officeart/2005/8/layout/vList5"/>
    <dgm:cxn modelId="{10452258-05C7-4C09-8F77-09B60EACD745}" type="presOf" srcId="{2DFFAC29-F3E6-4AB0-B1A5-D7D0DE829491}" destId="{D7BF2161-957A-4D6F-94E8-02FE7A1BA301}" srcOrd="0" destOrd="0" presId="urn:microsoft.com/office/officeart/2005/8/layout/vList5"/>
    <dgm:cxn modelId="{573652FE-84C2-440E-A717-6B3EB6D56C2B}" type="presOf" srcId="{1AC83508-77B1-4378-B698-E527E9B086CE}" destId="{0A95FF0D-3107-4620-A7B0-50542AACD71F}" srcOrd="0" destOrd="0" presId="urn:microsoft.com/office/officeart/2005/8/layout/vList5"/>
    <dgm:cxn modelId="{0FCB6AD5-7BB1-490A-951A-EC8C2C52B0A0}" type="presParOf" srcId="{0A95FF0D-3107-4620-A7B0-50542AACD71F}" destId="{DE05F5EA-B1F6-4188-A8CB-C6386ADAD934}" srcOrd="0" destOrd="0" presId="urn:microsoft.com/office/officeart/2005/8/layout/vList5"/>
    <dgm:cxn modelId="{AFBA52FB-97EF-495F-86A1-C9E2A01425B8}" type="presParOf" srcId="{DE05F5EA-B1F6-4188-A8CB-C6386ADAD934}" destId="{7E95BD73-82F9-459F-8CE6-76570418A1F2}" srcOrd="0" destOrd="0" presId="urn:microsoft.com/office/officeart/2005/8/layout/vList5"/>
    <dgm:cxn modelId="{38C0C38A-637A-49A4-B972-DA6A05B31FD8}" type="presParOf" srcId="{DE05F5EA-B1F6-4188-A8CB-C6386ADAD934}" destId="{CFCD56DA-8FC1-433E-8AE1-300D73F67728}" srcOrd="1" destOrd="0" presId="urn:microsoft.com/office/officeart/2005/8/layout/vList5"/>
    <dgm:cxn modelId="{92D06CCD-36E6-4C5E-9F7B-01A3757C6D2D}" type="presParOf" srcId="{0A95FF0D-3107-4620-A7B0-50542AACD71F}" destId="{A5F676C3-0C61-40D5-8DB1-AC7E62A9571D}" srcOrd="1" destOrd="0" presId="urn:microsoft.com/office/officeart/2005/8/layout/vList5"/>
    <dgm:cxn modelId="{1330D681-4EA5-4B98-849C-88B8756D2DC3}" type="presParOf" srcId="{0A95FF0D-3107-4620-A7B0-50542AACD71F}" destId="{B997182E-3FE4-465D-8BC6-EA6BDFD1D7E9}" srcOrd="2" destOrd="0" presId="urn:microsoft.com/office/officeart/2005/8/layout/vList5"/>
    <dgm:cxn modelId="{8BA5F406-B826-4E57-AE92-BF2922726F7B}" type="presParOf" srcId="{B997182E-3FE4-465D-8BC6-EA6BDFD1D7E9}" destId="{D7BF2161-957A-4D6F-94E8-02FE7A1BA301}" srcOrd="0" destOrd="0" presId="urn:microsoft.com/office/officeart/2005/8/layout/vList5"/>
    <dgm:cxn modelId="{A7223F09-1F4A-4714-B66A-96D93E125FCF}" type="presParOf" srcId="{B997182E-3FE4-465D-8BC6-EA6BDFD1D7E9}" destId="{540497FB-96BD-4946-A4E2-66E2E58DD4F4}" srcOrd="1" destOrd="0" presId="urn:microsoft.com/office/officeart/2005/8/layout/vList5"/>
    <dgm:cxn modelId="{463E76DA-A44A-4F24-AAD9-AC6D91D4187E}" type="presParOf" srcId="{0A95FF0D-3107-4620-A7B0-50542AACD71F}" destId="{B63DBB34-1579-4FF4-99FB-E2A39DE7B90A}" srcOrd="3" destOrd="0" presId="urn:microsoft.com/office/officeart/2005/8/layout/vList5"/>
    <dgm:cxn modelId="{9DEE5880-6379-409F-8BBF-35B7A0EC2BE5}" type="presParOf" srcId="{0A95FF0D-3107-4620-A7B0-50542AACD71F}" destId="{71401F95-AFE7-47EB-8454-9688AB8594CC}" srcOrd="4" destOrd="0" presId="urn:microsoft.com/office/officeart/2005/8/layout/vList5"/>
    <dgm:cxn modelId="{13855C92-AB74-4343-821D-CE1DC361A767}" type="presParOf" srcId="{71401F95-AFE7-47EB-8454-9688AB8594CC}" destId="{94521AB5-E6D7-4F68-B534-702203686ED3}" srcOrd="0" destOrd="0" presId="urn:microsoft.com/office/officeart/2005/8/layout/vList5"/>
    <dgm:cxn modelId="{DA59FA26-F741-4E99-A33F-97897ED06E4E}" type="presParOf" srcId="{71401F95-AFE7-47EB-8454-9688AB8594CC}" destId="{A5FE6107-DE11-472A-BEC1-04D25B4B8A5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BE337E2-24F4-44EC-A4F9-19FB03856DCA}" type="doc">
      <dgm:prSet loTypeId="urn:microsoft.com/office/officeart/2005/8/layout/radial5" loCatId="cycle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s-CL"/>
        </a:p>
      </dgm:t>
    </dgm:pt>
    <dgm:pt modelId="{10E205FE-D507-4A15-984E-BBE35C9158CE}">
      <dgm:prSet phldrT="[Texto]" custT="1"/>
      <dgm:spPr/>
      <dgm:t>
        <a:bodyPr/>
        <a:lstStyle/>
        <a:p>
          <a:r>
            <a:rPr lang="es-CL" sz="1400" b="1" dirty="0" smtClean="0">
              <a:effectLst/>
              <a:latin typeface="+mn-lt"/>
            </a:rPr>
            <a:t>Proyectos de Interés Nacional en curso </a:t>
          </a:r>
          <a:endParaRPr lang="es-CL" sz="1400" b="1" dirty="0">
            <a:effectLst/>
            <a:latin typeface="+mn-lt"/>
          </a:endParaRPr>
        </a:p>
      </dgm:t>
    </dgm:pt>
    <dgm:pt modelId="{761DB966-8D37-41ED-B817-69F36A20DA3F}" type="parTrans" cxnId="{29986CFD-F488-4509-8490-A69627E0BEF8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B4D473C0-0B6D-4384-B2E0-4D43CC7A834D}" type="sibTrans" cxnId="{29986CFD-F488-4509-8490-A69627E0BEF8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9D042486-DE61-4C3F-B972-5F7909ABC10A}">
      <dgm:prSet phldrT="[Texto]" custT="1"/>
      <dgm:spPr/>
      <dgm:t>
        <a:bodyPr/>
        <a:lstStyle/>
        <a:p>
          <a:r>
            <a:rPr lang="es-CL" sz="1400" dirty="0" smtClean="0">
              <a:latin typeface="+mn-lt"/>
            </a:rPr>
            <a:t>Recursos Hídricos </a:t>
          </a:r>
          <a:endParaRPr lang="es-CL" sz="1400" dirty="0">
            <a:latin typeface="+mn-lt"/>
          </a:endParaRPr>
        </a:p>
      </dgm:t>
    </dgm:pt>
    <dgm:pt modelId="{EF5F0AA9-6B6C-44D8-B411-9DEB7D1883D4}" type="parTrans" cxnId="{C789163C-80B1-44BE-A8CD-B145EF180936}">
      <dgm:prSet custT="1"/>
      <dgm:spPr/>
      <dgm:t>
        <a:bodyPr/>
        <a:lstStyle/>
        <a:p>
          <a:endParaRPr lang="es-CL" sz="1200">
            <a:latin typeface="+mn-lt"/>
          </a:endParaRPr>
        </a:p>
      </dgm:t>
    </dgm:pt>
    <dgm:pt modelId="{BBA49F42-3B8B-4977-B25B-18B703B58693}" type="sibTrans" cxnId="{C789163C-80B1-44BE-A8CD-B145EF180936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B10FE0E2-9FDD-4E43-AE8E-6ACD7F992280}">
      <dgm:prSet phldrT="[Texto]" custT="1"/>
      <dgm:spPr/>
      <dgm:t>
        <a:bodyPr/>
        <a:lstStyle/>
        <a:p>
          <a:r>
            <a:rPr lang="es-CL" sz="1350" dirty="0" smtClean="0">
              <a:latin typeface="+mn-lt"/>
            </a:rPr>
            <a:t>Gestión de Riesgos </a:t>
          </a:r>
          <a:r>
            <a:rPr lang="es-CL" sz="1350" dirty="0" err="1" smtClean="0">
              <a:latin typeface="+mn-lt"/>
            </a:rPr>
            <a:t>Socioambientales</a:t>
          </a:r>
          <a:endParaRPr lang="es-CL" sz="1350" dirty="0">
            <a:latin typeface="+mn-lt"/>
          </a:endParaRPr>
        </a:p>
      </dgm:t>
    </dgm:pt>
    <dgm:pt modelId="{35D4A437-BAAA-46C2-B3C7-DA722B2D22BE}" type="parTrans" cxnId="{CD62DF19-A982-4857-AE59-B1DC1640D9DA}">
      <dgm:prSet custT="1"/>
      <dgm:spPr/>
      <dgm:t>
        <a:bodyPr/>
        <a:lstStyle/>
        <a:p>
          <a:endParaRPr lang="es-CL" sz="1200">
            <a:latin typeface="+mn-lt"/>
          </a:endParaRPr>
        </a:p>
      </dgm:t>
    </dgm:pt>
    <dgm:pt modelId="{AB2CDAAA-452A-4E0A-B179-55D841495385}" type="sibTrans" cxnId="{CD62DF19-A982-4857-AE59-B1DC1640D9DA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247E2716-78DE-4931-9D73-36598EC78479}">
      <dgm:prSet phldrT="[Texto]" custT="1"/>
      <dgm:spPr/>
      <dgm:t>
        <a:bodyPr/>
        <a:lstStyle/>
        <a:p>
          <a:r>
            <a:rPr lang="es-CL" sz="1400" dirty="0" smtClean="0">
              <a:latin typeface="+mn-lt"/>
            </a:rPr>
            <a:t>Envejecimiento</a:t>
          </a:r>
          <a:endParaRPr lang="es-CL" sz="1400" dirty="0">
            <a:latin typeface="+mn-lt"/>
          </a:endParaRPr>
        </a:p>
      </dgm:t>
    </dgm:pt>
    <dgm:pt modelId="{AF50E2ED-5691-480F-B3C4-322158F57F6C}" type="parTrans" cxnId="{D403853D-B28C-4547-9434-C0B28A18C922}">
      <dgm:prSet custT="1"/>
      <dgm:spPr/>
      <dgm:t>
        <a:bodyPr/>
        <a:lstStyle/>
        <a:p>
          <a:endParaRPr lang="es-CL" sz="1200">
            <a:latin typeface="+mn-lt"/>
          </a:endParaRPr>
        </a:p>
      </dgm:t>
    </dgm:pt>
    <dgm:pt modelId="{031EE510-8D13-425F-806B-9EEE2877E2B1}" type="sibTrans" cxnId="{D403853D-B28C-4547-9434-C0B28A18C922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940614DF-9706-4D02-8CD1-8D4D155778C7}">
      <dgm:prSet phldrT="[Texto]" custT="1"/>
      <dgm:spPr/>
      <dgm:t>
        <a:bodyPr/>
        <a:lstStyle/>
        <a:p>
          <a:r>
            <a:rPr lang="es-CL" sz="1400" b="0" u="none" dirty="0" smtClean="0">
              <a:latin typeface="+mn-lt"/>
            </a:rPr>
            <a:t>Informática Médica en la Salud Pública</a:t>
          </a:r>
          <a:endParaRPr lang="es-CL" sz="1400" b="0" u="none" dirty="0">
            <a:latin typeface="+mn-lt"/>
          </a:endParaRPr>
        </a:p>
      </dgm:t>
    </dgm:pt>
    <dgm:pt modelId="{3F8E2126-5568-469B-B7A1-CA72731B7D26}" type="parTrans" cxnId="{184EC736-FC7C-4B0F-8BCB-F7433E9AB312}">
      <dgm:prSet custT="1"/>
      <dgm:spPr/>
      <dgm:t>
        <a:bodyPr/>
        <a:lstStyle/>
        <a:p>
          <a:endParaRPr lang="es-CL" sz="1200">
            <a:latin typeface="+mn-lt"/>
          </a:endParaRPr>
        </a:p>
      </dgm:t>
    </dgm:pt>
    <dgm:pt modelId="{A1E432B2-A169-454B-BA64-846D9C0174AA}" type="sibTrans" cxnId="{184EC736-FC7C-4B0F-8BCB-F7433E9AB312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4DC160F0-4B57-4A91-8246-2C47DA0E10A9}">
      <dgm:prSet phldrT="[Texto]" custT="1"/>
      <dgm:spPr/>
      <dgm:t>
        <a:bodyPr/>
        <a:lstStyle/>
        <a:p>
          <a:r>
            <a:rPr lang="es-CL" sz="1400" b="0" u="none" dirty="0" smtClean="0">
              <a:latin typeface="+mn-lt"/>
            </a:rPr>
            <a:t>Colaboración con el Ejército y para la investigación, formación y docencia </a:t>
          </a:r>
          <a:endParaRPr lang="es-CL" sz="1400" b="0" u="none" dirty="0">
            <a:latin typeface="+mn-lt"/>
          </a:endParaRPr>
        </a:p>
      </dgm:t>
    </dgm:pt>
    <dgm:pt modelId="{B6AA7FD0-BB81-4E72-90AE-2C866158B396}" type="parTrans" cxnId="{DF2EE900-D20B-4709-BB53-42AAE7FFF74A}">
      <dgm:prSet custT="1"/>
      <dgm:spPr/>
      <dgm:t>
        <a:bodyPr/>
        <a:lstStyle/>
        <a:p>
          <a:endParaRPr lang="es-CL" sz="1200">
            <a:latin typeface="+mn-lt"/>
          </a:endParaRPr>
        </a:p>
      </dgm:t>
    </dgm:pt>
    <dgm:pt modelId="{6DEFF672-0126-4742-92B4-1C0677EBED35}" type="sibTrans" cxnId="{DF2EE900-D20B-4709-BB53-42AAE7FFF74A}">
      <dgm:prSet/>
      <dgm:spPr/>
      <dgm:t>
        <a:bodyPr/>
        <a:lstStyle/>
        <a:p>
          <a:endParaRPr lang="es-CL" sz="1200">
            <a:latin typeface="+mn-lt"/>
          </a:endParaRPr>
        </a:p>
      </dgm:t>
    </dgm:pt>
    <dgm:pt modelId="{B6218612-CBC2-4A31-A86E-4A2FBE190935}">
      <dgm:prSet phldrT="[Texto]" custT="1"/>
      <dgm:spPr/>
      <dgm:t>
        <a:bodyPr/>
        <a:lstStyle/>
        <a:p>
          <a:r>
            <a:rPr lang="es-CL" sz="1400" b="0" u="none" dirty="0" smtClean="0">
              <a:latin typeface="+mn-lt"/>
            </a:rPr>
            <a:t>Universidades Regionales </a:t>
          </a:r>
          <a:endParaRPr lang="es-CL" sz="1400" b="0" u="none" dirty="0">
            <a:latin typeface="+mn-lt"/>
          </a:endParaRPr>
        </a:p>
      </dgm:t>
    </dgm:pt>
    <dgm:pt modelId="{FE95D144-242A-41DE-B6F9-A3E761C0E826}" type="parTrans" cxnId="{E1646A9B-C5FA-431B-8007-FC9CBBACB4A3}">
      <dgm:prSet/>
      <dgm:spPr/>
      <dgm:t>
        <a:bodyPr/>
        <a:lstStyle/>
        <a:p>
          <a:endParaRPr lang="es-CL"/>
        </a:p>
      </dgm:t>
    </dgm:pt>
    <dgm:pt modelId="{A13222C3-F1A5-4555-9154-63F9113289C7}" type="sibTrans" cxnId="{E1646A9B-C5FA-431B-8007-FC9CBBACB4A3}">
      <dgm:prSet/>
      <dgm:spPr/>
      <dgm:t>
        <a:bodyPr/>
        <a:lstStyle/>
        <a:p>
          <a:endParaRPr lang="es-CL"/>
        </a:p>
      </dgm:t>
    </dgm:pt>
    <dgm:pt modelId="{B93E94F9-4973-4752-A83F-370494825245}" type="pres">
      <dgm:prSet presAssocID="{4BE337E2-24F4-44EC-A4F9-19FB03856D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A605A2F-6BAC-4211-940B-015A73BD9481}" type="pres">
      <dgm:prSet presAssocID="{10E205FE-D507-4A15-984E-BBE35C9158CE}" presName="centerShape" presStyleLbl="node0" presStyleIdx="0" presStyleCnt="1" custScaleX="127643" custScaleY="114586"/>
      <dgm:spPr/>
      <dgm:t>
        <a:bodyPr/>
        <a:lstStyle/>
        <a:p>
          <a:endParaRPr lang="es-CL"/>
        </a:p>
      </dgm:t>
    </dgm:pt>
    <dgm:pt modelId="{941D7BF3-33B3-4A1C-BBBF-91219C325851}" type="pres">
      <dgm:prSet presAssocID="{EF5F0AA9-6B6C-44D8-B411-9DEB7D1883D4}" presName="parTrans" presStyleLbl="sibTrans2D1" presStyleIdx="0" presStyleCnt="6"/>
      <dgm:spPr/>
      <dgm:t>
        <a:bodyPr/>
        <a:lstStyle/>
        <a:p>
          <a:endParaRPr lang="es-ES"/>
        </a:p>
      </dgm:t>
    </dgm:pt>
    <dgm:pt modelId="{6CA74D93-44D8-4C61-B473-02A9727A9005}" type="pres">
      <dgm:prSet presAssocID="{EF5F0AA9-6B6C-44D8-B411-9DEB7D1883D4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6EEC76AB-AC97-43DC-9EC4-23AF94412B65}" type="pres">
      <dgm:prSet presAssocID="{9D042486-DE61-4C3F-B972-5F7909ABC10A}" presName="node" presStyleLbl="node1" presStyleIdx="0" presStyleCnt="6" custScaleX="127643" custScaleY="114586" custRadScaleRad="100010" custRadScaleInc="-23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996F97B-15BA-421B-A4F2-FBC6118605C6}" type="pres">
      <dgm:prSet presAssocID="{35D4A437-BAAA-46C2-B3C7-DA722B2D22BE}" presName="parTrans" presStyleLbl="sibTrans2D1" presStyleIdx="1" presStyleCnt="6"/>
      <dgm:spPr/>
      <dgm:t>
        <a:bodyPr/>
        <a:lstStyle/>
        <a:p>
          <a:endParaRPr lang="es-ES"/>
        </a:p>
      </dgm:t>
    </dgm:pt>
    <dgm:pt modelId="{30005D62-B5BD-4F36-ABA6-6E895AA331C6}" type="pres">
      <dgm:prSet presAssocID="{35D4A437-BAAA-46C2-B3C7-DA722B2D22BE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31A7D188-C6F5-4F29-B014-365030DB8A32}" type="pres">
      <dgm:prSet presAssocID="{B10FE0E2-9FDD-4E43-AE8E-6ACD7F992280}" presName="node" presStyleLbl="node1" presStyleIdx="1" presStyleCnt="6" custScaleX="127643" custScaleY="114586" custRadScaleRad="108235" custRadScaleInc="1520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FCA2859-DEE7-4164-BD27-17BB6CF0BB27}" type="pres">
      <dgm:prSet presAssocID="{AF50E2ED-5691-480F-B3C4-322158F57F6C}" presName="parTrans" presStyleLbl="sibTrans2D1" presStyleIdx="2" presStyleCnt="6"/>
      <dgm:spPr/>
      <dgm:t>
        <a:bodyPr/>
        <a:lstStyle/>
        <a:p>
          <a:endParaRPr lang="es-ES"/>
        </a:p>
      </dgm:t>
    </dgm:pt>
    <dgm:pt modelId="{4338AA39-48E4-4661-8708-5C2B2A443F73}" type="pres">
      <dgm:prSet presAssocID="{AF50E2ED-5691-480F-B3C4-322158F57F6C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2E2ED079-1F7D-46E6-98A0-F2B321F9C93E}" type="pres">
      <dgm:prSet presAssocID="{247E2716-78DE-4931-9D73-36598EC78479}" presName="node" presStyleLbl="node1" presStyleIdx="2" presStyleCnt="6" custScaleX="127643" custScaleY="114586" custRadScaleRad="104864" custRadScaleInc="-534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AFC47FD-6FAA-4D31-8E43-0AF13BCC9BBC}" type="pres">
      <dgm:prSet presAssocID="{3F8E2126-5568-469B-B7A1-CA72731B7D26}" presName="parTrans" presStyleLbl="sibTrans2D1" presStyleIdx="3" presStyleCnt="6"/>
      <dgm:spPr/>
      <dgm:t>
        <a:bodyPr/>
        <a:lstStyle/>
        <a:p>
          <a:endParaRPr lang="es-ES"/>
        </a:p>
      </dgm:t>
    </dgm:pt>
    <dgm:pt modelId="{993B06F7-A967-4C6B-9275-B0D3D22B79BB}" type="pres">
      <dgm:prSet presAssocID="{3F8E2126-5568-469B-B7A1-CA72731B7D26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BF020E06-C0CD-4FDA-A3D7-C479DAB0255A}" type="pres">
      <dgm:prSet presAssocID="{940614DF-9706-4D02-8CD1-8D4D155778C7}" presName="node" presStyleLbl="node1" presStyleIdx="3" presStyleCnt="6" custScaleX="127643" custScaleY="114586" custRadScaleRad="104237" custRadScaleInc="-616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4CBB62A-65E2-4E32-BBB2-816E8E80A7EE}" type="pres">
      <dgm:prSet presAssocID="{B6AA7FD0-BB81-4E72-90AE-2C866158B396}" presName="parTrans" presStyleLbl="sibTrans2D1" presStyleIdx="4" presStyleCnt="6"/>
      <dgm:spPr/>
      <dgm:t>
        <a:bodyPr/>
        <a:lstStyle/>
        <a:p>
          <a:endParaRPr lang="es-ES"/>
        </a:p>
      </dgm:t>
    </dgm:pt>
    <dgm:pt modelId="{8AF1CC9B-937A-4A5B-957E-E0E2C727292B}" type="pres">
      <dgm:prSet presAssocID="{B6AA7FD0-BB81-4E72-90AE-2C866158B396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67E71570-D89F-4AFD-A79F-AF37CF3AFCEE}" type="pres">
      <dgm:prSet presAssocID="{4DC160F0-4B57-4A91-8246-2C47DA0E10A9}" presName="node" presStyleLbl="node1" presStyleIdx="4" presStyleCnt="6" custScaleX="127643" custScaleY="114586" custRadScaleRad="105345" custRadScaleInc="2297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8687042-D753-44DB-83F6-E88D07030DE1}" type="pres">
      <dgm:prSet presAssocID="{FE95D144-242A-41DE-B6F9-A3E761C0E826}" presName="parTrans" presStyleLbl="sibTrans2D1" presStyleIdx="5" presStyleCnt="6"/>
      <dgm:spPr/>
      <dgm:t>
        <a:bodyPr/>
        <a:lstStyle/>
        <a:p>
          <a:endParaRPr lang="es-ES"/>
        </a:p>
      </dgm:t>
    </dgm:pt>
    <dgm:pt modelId="{F1421507-043C-49A8-9423-612D12F8C82D}" type="pres">
      <dgm:prSet presAssocID="{FE95D144-242A-41DE-B6F9-A3E761C0E826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B22963B5-BF45-4865-9B14-5BDA756D427E}" type="pres">
      <dgm:prSet presAssocID="{B6218612-CBC2-4A31-A86E-4A2FBE190935}" presName="node" presStyleLbl="node1" presStyleIdx="5" presStyleCnt="6" custScaleX="116442" custScaleY="106078" custRadScaleRad="109182" custRadScaleInc="588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4C420DA0-228B-4BFC-BDB2-AD233AB18658}" type="presOf" srcId="{B6AA7FD0-BB81-4E72-90AE-2C866158B396}" destId="{8AF1CC9B-937A-4A5B-957E-E0E2C727292B}" srcOrd="1" destOrd="0" presId="urn:microsoft.com/office/officeart/2005/8/layout/radial5"/>
    <dgm:cxn modelId="{CD62DF19-A982-4857-AE59-B1DC1640D9DA}" srcId="{10E205FE-D507-4A15-984E-BBE35C9158CE}" destId="{B10FE0E2-9FDD-4E43-AE8E-6ACD7F992280}" srcOrd="1" destOrd="0" parTransId="{35D4A437-BAAA-46C2-B3C7-DA722B2D22BE}" sibTransId="{AB2CDAAA-452A-4E0A-B179-55D841495385}"/>
    <dgm:cxn modelId="{93B4EBD6-3358-402C-888E-C9A588B6FA59}" type="presOf" srcId="{AF50E2ED-5691-480F-B3C4-322158F57F6C}" destId="{4338AA39-48E4-4661-8708-5C2B2A443F73}" srcOrd="1" destOrd="0" presId="urn:microsoft.com/office/officeart/2005/8/layout/radial5"/>
    <dgm:cxn modelId="{0F4781C0-5F64-4F9D-8E8F-53EDA6EA940E}" type="presOf" srcId="{FE95D144-242A-41DE-B6F9-A3E761C0E826}" destId="{F1421507-043C-49A8-9423-612D12F8C82D}" srcOrd="1" destOrd="0" presId="urn:microsoft.com/office/officeart/2005/8/layout/radial5"/>
    <dgm:cxn modelId="{26173927-0666-4C6C-905F-61E4E8270F10}" type="presOf" srcId="{FE95D144-242A-41DE-B6F9-A3E761C0E826}" destId="{78687042-D753-44DB-83F6-E88D07030DE1}" srcOrd="0" destOrd="0" presId="urn:microsoft.com/office/officeart/2005/8/layout/radial5"/>
    <dgm:cxn modelId="{49E207BF-D9C3-45DC-AA26-BA54DADE76FE}" type="presOf" srcId="{B6218612-CBC2-4A31-A86E-4A2FBE190935}" destId="{B22963B5-BF45-4865-9B14-5BDA756D427E}" srcOrd="0" destOrd="0" presId="urn:microsoft.com/office/officeart/2005/8/layout/radial5"/>
    <dgm:cxn modelId="{2E9F0303-8FF4-4A49-AB77-F258E0E1DF1D}" type="presOf" srcId="{EF5F0AA9-6B6C-44D8-B411-9DEB7D1883D4}" destId="{941D7BF3-33B3-4A1C-BBBF-91219C325851}" srcOrd="0" destOrd="0" presId="urn:microsoft.com/office/officeart/2005/8/layout/radial5"/>
    <dgm:cxn modelId="{184EC736-FC7C-4B0F-8BCB-F7433E9AB312}" srcId="{10E205FE-D507-4A15-984E-BBE35C9158CE}" destId="{940614DF-9706-4D02-8CD1-8D4D155778C7}" srcOrd="3" destOrd="0" parTransId="{3F8E2126-5568-469B-B7A1-CA72731B7D26}" sibTransId="{A1E432B2-A169-454B-BA64-846D9C0174AA}"/>
    <dgm:cxn modelId="{D5E94E96-6AAA-462B-B5D0-B0E075621CCE}" type="presOf" srcId="{4DC160F0-4B57-4A91-8246-2C47DA0E10A9}" destId="{67E71570-D89F-4AFD-A79F-AF37CF3AFCEE}" srcOrd="0" destOrd="0" presId="urn:microsoft.com/office/officeart/2005/8/layout/radial5"/>
    <dgm:cxn modelId="{DF2EE900-D20B-4709-BB53-42AAE7FFF74A}" srcId="{10E205FE-D507-4A15-984E-BBE35C9158CE}" destId="{4DC160F0-4B57-4A91-8246-2C47DA0E10A9}" srcOrd="4" destOrd="0" parTransId="{B6AA7FD0-BB81-4E72-90AE-2C866158B396}" sibTransId="{6DEFF672-0126-4742-92B4-1C0677EBED35}"/>
    <dgm:cxn modelId="{FFAF20E9-7520-414C-93D5-E802DE0085C4}" type="presOf" srcId="{B10FE0E2-9FDD-4E43-AE8E-6ACD7F992280}" destId="{31A7D188-C6F5-4F29-B014-365030DB8A32}" srcOrd="0" destOrd="0" presId="urn:microsoft.com/office/officeart/2005/8/layout/radial5"/>
    <dgm:cxn modelId="{E1646A9B-C5FA-431B-8007-FC9CBBACB4A3}" srcId="{10E205FE-D507-4A15-984E-BBE35C9158CE}" destId="{B6218612-CBC2-4A31-A86E-4A2FBE190935}" srcOrd="5" destOrd="0" parTransId="{FE95D144-242A-41DE-B6F9-A3E761C0E826}" sibTransId="{A13222C3-F1A5-4555-9154-63F9113289C7}"/>
    <dgm:cxn modelId="{D2B67444-B2F2-4A5D-86DF-B66566BF7180}" type="presOf" srcId="{B6AA7FD0-BB81-4E72-90AE-2C866158B396}" destId="{74CBB62A-65E2-4E32-BBB2-816E8E80A7EE}" srcOrd="0" destOrd="0" presId="urn:microsoft.com/office/officeart/2005/8/layout/radial5"/>
    <dgm:cxn modelId="{AD9E14A6-60F4-47C3-98F1-DD311254FDD3}" type="presOf" srcId="{3F8E2126-5568-469B-B7A1-CA72731B7D26}" destId="{993B06F7-A967-4C6B-9275-B0D3D22B79BB}" srcOrd="1" destOrd="0" presId="urn:microsoft.com/office/officeart/2005/8/layout/radial5"/>
    <dgm:cxn modelId="{14E05439-44F9-461C-B310-EF54D4FAD2E6}" type="presOf" srcId="{35D4A437-BAAA-46C2-B3C7-DA722B2D22BE}" destId="{B996F97B-15BA-421B-A4F2-FBC6118605C6}" srcOrd="0" destOrd="0" presId="urn:microsoft.com/office/officeart/2005/8/layout/radial5"/>
    <dgm:cxn modelId="{668D1D75-FA8B-46FB-946A-409FE81C909A}" type="presOf" srcId="{247E2716-78DE-4931-9D73-36598EC78479}" destId="{2E2ED079-1F7D-46E6-98A0-F2B321F9C93E}" srcOrd="0" destOrd="0" presId="urn:microsoft.com/office/officeart/2005/8/layout/radial5"/>
    <dgm:cxn modelId="{C789163C-80B1-44BE-A8CD-B145EF180936}" srcId="{10E205FE-D507-4A15-984E-BBE35C9158CE}" destId="{9D042486-DE61-4C3F-B972-5F7909ABC10A}" srcOrd="0" destOrd="0" parTransId="{EF5F0AA9-6B6C-44D8-B411-9DEB7D1883D4}" sibTransId="{BBA49F42-3B8B-4977-B25B-18B703B58693}"/>
    <dgm:cxn modelId="{DAF4FEAE-9B31-4825-85C9-29202B26338D}" type="presOf" srcId="{3F8E2126-5568-469B-B7A1-CA72731B7D26}" destId="{4AFC47FD-6FAA-4D31-8E43-0AF13BCC9BBC}" srcOrd="0" destOrd="0" presId="urn:microsoft.com/office/officeart/2005/8/layout/radial5"/>
    <dgm:cxn modelId="{13CC7885-A0A8-4858-A555-190E196971BF}" type="presOf" srcId="{EF5F0AA9-6B6C-44D8-B411-9DEB7D1883D4}" destId="{6CA74D93-44D8-4C61-B473-02A9727A9005}" srcOrd="1" destOrd="0" presId="urn:microsoft.com/office/officeart/2005/8/layout/radial5"/>
    <dgm:cxn modelId="{D403853D-B28C-4547-9434-C0B28A18C922}" srcId="{10E205FE-D507-4A15-984E-BBE35C9158CE}" destId="{247E2716-78DE-4931-9D73-36598EC78479}" srcOrd="2" destOrd="0" parTransId="{AF50E2ED-5691-480F-B3C4-322158F57F6C}" sibTransId="{031EE510-8D13-425F-806B-9EEE2877E2B1}"/>
    <dgm:cxn modelId="{67EFF055-5729-4377-A547-6E460F4BA78D}" type="presOf" srcId="{9D042486-DE61-4C3F-B972-5F7909ABC10A}" destId="{6EEC76AB-AC97-43DC-9EC4-23AF94412B65}" srcOrd="0" destOrd="0" presId="urn:microsoft.com/office/officeart/2005/8/layout/radial5"/>
    <dgm:cxn modelId="{29986CFD-F488-4509-8490-A69627E0BEF8}" srcId="{4BE337E2-24F4-44EC-A4F9-19FB03856DCA}" destId="{10E205FE-D507-4A15-984E-BBE35C9158CE}" srcOrd="0" destOrd="0" parTransId="{761DB966-8D37-41ED-B817-69F36A20DA3F}" sibTransId="{B4D473C0-0B6D-4384-B2E0-4D43CC7A834D}"/>
    <dgm:cxn modelId="{9ED0A35E-BEBB-44E7-B172-7AF796F2831C}" type="presOf" srcId="{4BE337E2-24F4-44EC-A4F9-19FB03856DCA}" destId="{B93E94F9-4973-4752-A83F-370494825245}" srcOrd="0" destOrd="0" presId="urn:microsoft.com/office/officeart/2005/8/layout/radial5"/>
    <dgm:cxn modelId="{8FC59644-9112-40A0-8ABD-80FD503682AD}" type="presOf" srcId="{35D4A437-BAAA-46C2-B3C7-DA722B2D22BE}" destId="{30005D62-B5BD-4F36-ABA6-6E895AA331C6}" srcOrd="1" destOrd="0" presId="urn:microsoft.com/office/officeart/2005/8/layout/radial5"/>
    <dgm:cxn modelId="{6A6B2710-4428-4CB5-8561-4D9E396BF0AD}" type="presOf" srcId="{940614DF-9706-4D02-8CD1-8D4D155778C7}" destId="{BF020E06-C0CD-4FDA-A3D7-C479DAB0255A}" srcOrd="0" destOrd="0" presId="urn:microsoft.com/office/officeart/2005/8/layout/radial5"/>
    <dgm:cxn modelId="{16FCD01A-0FBC-4A0D-96F1-686365404ED9}" type="presOf" srcId="{10E205FE-D507-4A15-984E-BBE35C9158CE}" destId="{8A605A2F-6BAC-4211-940B-015A73BD9481}" srcOrd="0" destOrd="0" presId="urn:microsoft.com/office/officeart/2005/8/layout/radial5"/>
    <dgm:cxn modelId="{44375B46-44AE-4A29-B715-D0946B73DB6F}" type="presOf" srcId="{AF50E2ED-5691-480F-B3C4-322158F57F6C}" destId="{0FCA2859-DEE7-4164-BD27-17BB6CF0BB27}" srcOrd="0" destOrd="0" presId="urn:microsoft.com/office/officeart/2005/8/layout/radial5"/>
    <dgm:cxn modelId="{BAB64B17-1E2C-4F5E-9573-C71F37D528BE}" type="presParOf" srcId="{B93E94F9-4973-4752-A83F-370494825245}" destId="{8A605A2F-6BAC-4211-940B-015A73BD9481}" srcOrd="0" destOrd="0" presId="urn:microsoft.com/office/officeart/2005/8/layout/radial5"/>
    <dgm:cxn modelId="{01568BB1-E90B-4649-8C91-4340F2A3348D}" type="presParOf" srcId="{B93E94F9-4973-4752-A83F-370494825245}" destId="{941D7BF3-33B3-4A1C-BBBF-91219C325851}" srcOrd="1" destOrd="0" presId="urn:microsoft.com/office/officeart/2005/8/layout/radial5"/>
    <dgm:cxn modelId="{FCBB59DD-A739-4B33-B0E2-3DEE74DBFF65}" type="presParOf" srcId="{941D7BF3-33B3-4A1C-BBBF-91219C325851}" destId="{6CA74D93-44D8-4C61-B473-02A9727A9005}" srcOrd="0" destOrd="0" presId="urn:microsoft.com/office/officeart/2005/8/layout/radial5"/>
    <dgm:cxn modelId="{DA4AADB2-2BD3-4B3F-B2C2-88DEE67C3F74}" type="presParOf" srcId="{B93E94F9-4973-4752-A83F-370494825245}" destId="{6EEC76AB-AC97-43DC-9EC4-23AF94412B65}" srcOrd="2" destOrd="0" presId="urn:microsoft.com/office/officeart/2005/8/layout/radial5"/>
    <dgm:cxn modelId="{B6C7013D-F2BA-4823-ABA1-1ED7A8752010}" type="presParOf" srcId="{B93E94F9-4973-4752-A83F-370494825245}" destId="{B996F97B-15BA-421B-A4F2-FBC6118605C6}" srcOrd="3" destOrd="0" presId="urn:microsoft.com/office/officeart/2005/8/layout/radial5"/>
    <dgm:cxn modelId="{1D4E2032-1875-4B87-B8EA-C060EAF79DA3}" type="presParOf" srcId="{B996F97B-15BA-421B-A4F2-FBC6118605C6}" destId="{30005D62-B5BD-4F36-ABA6-6E895AA331C6}" srcOrd="0" destOrd="0" presId="urn:microsoft.com/office/officeart/2005/8/layout/radial5"/>
    <dgm:cxn modelId="{F426A8B4-F402-4B6F-AF0D-9D86992269A2}" type="presParOf" srcId="{B93E94F9-4973-4752-A83F-370494825245}" destId="{31A7D188-C6F5-4F29-B014-365030DB8A32}" srcOrd="4" destOrd="0" presId="urn:microsoft.com/office/officeart/2005/8/layout/radial5"/>
    <dgm:cxn modelId="{2F457A5A-7ADE-4D91-AC9E-4779F4F1F86C}" type="presParOf" srcId="{B93E94F9-4973-4752-A83F-370494825245}" destId="{0FCA2859-DEE7-4164-BD27-17BB6CF0BB27}" srcOrd="5" destOrd="0" presId="urn:microsoft.com/office/officeart/2005/8/layout/radial5"/>
    <dgm:cxn modelId="{F04B3022-0295-4832-B7AB-A69EBA62D8F0}" type="presParOf" srcId="{0FCA2859-DEE7-4164-BD27-17BB6CF0BB27}" destId="{4338AA39-48E4-4661-8708-5C2B2A443F73}" srcOrd="0" destOrd="0" presId="urn:microsoft.com/office/officeart/2005/8/layout/radial5"/>
    <dgm:cxn modelId="{14267552-57C1-4A93-822E-986B66C2E1D0}" type="presParOf" srcId="{B93E94F9-4973-4752-A83F-370494825245}" destId="{2E2ED079-1F7D-46E6-98A0-F2B321F9C93E}" srcOrd="6" destOrd="0" presId="urn:microsoft.com/office/officeart/2005/8/layout/radial5"/>
    <dgm:cxn modelId="{09A1570F-83A3-4E73-8068-3BDBD02EA60F}" type="presParOf" srcId="{B93E94F9-4973-4752-A83F-370494825245}" destId="{4AFC47FD-6FAA-4D31-8E43-0AF13BCC9BBC}" srcOrd="7" destOrd="0" presId="urn:microsoft.com/office/officeart/2005/8/layout/radial5"/>
    <dgm:cxn modelId="{92B1B725-DBC4-4366-A886-F5EA6B315425}" type="presParOf" srcId="{4AFC47FD-6FAA-4D31-8E43-0AF13BCC9BBC}" destId="{993B06F7-A967-4C6B-9275-B0D3D22B79BB}" srcOrd="0" destOrd="0" presId="urn:microsoft.com/office/officeart/2005/8/layout/radial5"/>
    <dgm:cxn modelId="{6A1BC848-795A-4797-85C9-ADFDC8C7A3CE}" type="presParOf" srcId="{B93E94F9-4973-4752-A83F-370494825245}" destId="{BF020E06-C0CD-4FDA-A3D7-C479DAB0255A}" srcOrd="8" destOrd="0" presId="urn:microsoft.com/office/officeart/2005/8/layout/radial5"/>
    <dgm:cxn modelId="{AEF451D5-4517-46C8-926E-5A7482508357}" type="presParOf" srcId="{B93E94F9-4973-4752-A83F-370494825245}" destId="{74CBB62A-65E2-4E32-BBB2-816E8E80A7EE}" srcOrd="9" destOrd="0" presId="urn:microsoft.com/office/officeart/2005/8/layout/radial5"/>
    <dgm:cxn modelId="{FFA5ADC9-17A8-40DA-A80E-50820002AC70}" type="presParOf" srcId="{74CBB62A-65E2-4E32-BBB2-816E8E80A7EE}" destId="{8AF1CC9B-937A-4A5B-957E-E0E2C727292B}" srcOrd="0" destOrd="0" presId="urn:microsoft.com/office/officeart/2005/8/layout/radial5"/>
    <dgm:cxn modelId="{AAA061F9-AA0A-426D-8D65-4AA8F82595D6}" type="presParOf" srcId="{B93E94F9-4973-4752-A83F-370494825245}" destId="{67E71570-D89F-4AFD-A79F-AF37CF3AFCEE}" srcOrd="10" destOrd="0" presId="urn:microsoft.com/office/officeart/2005/8/layout/radial5"/>
    <dgm:cxn modelId="{6188162F-C444-4B03-86B4-C114FB1CC859}" type="presParOf" srcId="{B93E94F9-4973-4752-A83F-370494825245}" destId="{78687042-D753-44DB-83F6-E88D07030DE1}" srcOrd="11" destOrd="0" presId="urn:microsoft.com/office/officeart/2005/8/layout/radial5"/>
    <dgm:cxn modelId="{3959F9AC-EEC6-4837-959B-F9DC496D2DEE}" type="presParOf" srcId="{78687042-D753-44DB-83F6-E88D07030DE1}" destId="{F1421507-043C-49A8-9423-612D12F8C82D}" srcOrd="0" destOrd="0" presId="urn:microsoft.com/office/officeart/2005/8/layout/radial5"/>
    <dgm:cxn modelId="{8E6A2A7E-BBEA-406D-8193-DDE91EDEEC42}" type="presParOf" srcId="{B93E94F9-4973-4752-A83F-370494825245}" destId="{B22963B5-BF45-4865-9B14-5BDA756D427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D9AEB97-4674-4676-9A24-AA587ACFB6F9}" type="doc">
      <dgm:prSet loTypeId="urn:microsoft.com/office/officeart/2005/8/layout/lProcess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s-CL"/>
        </a:p>
      </dgm:t>
    </dgm:pt>
    <dgm:pt modelId="{53806745-9B4A-4B7A-A698-A490D483D651}">
      <dgm:prSet phldrT="[Texto]" custT="1"/>
      <dgm:spPr>
        <a:solidFill>
          <a:schemeClr val="accent1"/>
        </a:solidFill>
      </dgm:spPr>
      <dgm:t>
        <a:bodyPr/>
        <a:lstStyle/>
        <a:p>
          <a:endParaRPr lang="es-CL" sz="2800" b="1" dirty="0" smtClean="0">
            <a:solidFill>
              <a:schemeClr val="bg1"/>
            </a:solidFill>
          </a:endParaRPr>
        </a:p>
        <a:p>
          <a:r>
            <a:rPr lang="es-CL" sz="3600" b="1" dirty="0" smtClean="0">
              <a:solidFill>
                <a:schemeClr val="bg1"/>
              </a:solidFill>
            </a:rPr>
            <a:t> </a:t>
          </a:r>
          <a:endParaRPr lang="es-CL" sz="3600" b="1" dirty="0">
            <a:solidFill>
              <a:schemeClr val="bg1"/>
            </a:solidFill>
          </a:endParaRPr>
        </a:p>
      </dgm:t>
    </dgm:pt>
    <dgm:pt modelId="{88DBC593-B363-4F89-BFDA-3C9002933A13}" type="parTrans" cxnId="{325CA762-2162-45E7-BA5A-A75A0978FB2E}">
      <dgm:prSet/>
      <dgm:spPr/>
      <dgm:t>
        <a:bodyPr/>
        <a:lstStyle/>
        <a:p>
          <a:endParaRPr lang="es-CL"/>
        </a:p>
      </dgm:t>
    </dgm:pt>
    <dgm:pt modelId="{33A5BAEF-0EE8-4406-BF9E-9F52172FD4A3}" type="sibTrans" cxnId="{325CA762-2162-45E7-BA5A-A75A0978FB2E}">
      <dgm:prSet/>
      <dgm:spPr/>
      <dgm:t>
        <a:bodyPr/>
        <a:lstStyle/>
        <a:p>
          <a:endParaRPr lang="es-CL"/>
        </a:p>
      </dgm:t>
    </dgm:pt>
    <dgm:pt modelId="{38E976C6-53F4-48C4-AF21-695185735033}">
      <dgm:prSet phldrT="[Texto]" custT="1"/>
      <dgm:spPr/>
      <dgm:t>
        <a:bodyPr/>
        <a:lstStyle/>
        <a:p>
          <a:r>
            <a:rPr lang="es-CL" sz="2000" dirty="0" smtClean="0"/>
            <a:t>Convenio de Colaboración con el Ejercito de Chile. </a:t>
          </a:r>
          <a:endParaRPr lang="es-CL" sz="2000" dirty="0"/>
        </a:p>
      </dgm:t>
    </dgm:pt>
    <dgm:pt modelId="{51455279-69C6-4BD3-9457-D850CB22E662}" type="parTrans" cxnId="{96E37BCC-CE4C-4CC5-9C8F-89BFE343F937}">
      <dgm:prSet/>
      <dgm:spPr/>
      <dgm:t>
        <a:bodyPr/>
        <a:lstStyle/>
        <a:p>
          <a:endParaRPr lang="es-CL"/>
        </a:p>
      </dgm:t>
    </dgm:pt>
    <dgm:pt modelId="{EF6047D9-B867-4D38-808F-B7D3919DCFED}" type="sibTrans" cxnId="{96E37BCC-CE4C-4CC5-9C8F-89BFE343F937}">
      <dgm:prSet/>
      <dgm:spPr/>
      <dgm:t>
        <a:bodyPr/>
        <a:lstStyle/>
        <a:p>
          <a:endParaRPr lang="es-CL"/>
        </a:p>
      </dgm:t>
    </dgm:pt>
    <dgm:pt modelId="{AAF2E3F5-F758-4A95-BEC3-9B6BEB10429B}">
      <dgm:prSet phldrT="[Texto]" custT="1"/>
      <dgm:spPr>
        <a:solidFill>
          <a:srgbClr val="C00000"/>
        </a:solidFill>
      </dgm:spPr>
      <dgm:t>
        <a:bodyPr/>
        <a:lstStyle/>
        <a:p>
          <a:endParaRPr lang="es-CL" sz="2800" b="1" i="0" dirty="0" smtClean="0">
            <a:solidFill>
              <a:schemeClr val="bg1"/>
            </a:solidFill>
          </a:endParaRPr>
        </a:p>
      </dgm:t>
    </dgm:pt>
    <dgm:pt modelId="{588C8965-4AD2-4358-AA53-F6CFB8714ACC}" type="parTrans" cxnId="{3A0BB777-8B8E-4FCB-926D-4608030C0614}">
      <dgm:prSet/>
      <dgm:spPr/>
      <dgm:t>
        <a:bodyPr/>
        <a:lstStyle/>
        <a:p>
          <a:endParaRPr lang="es-CL"/>
        </a:p>
      </dgm:t>
    </dgm:pt>
    <dgm:pt modelId="{CAEF4901-4B4A-47BF-B655-55E429D6CBF5}" type="sibTrans" cxnId="{3A0BB777-8B8E-4FCB-926D-4608030C0614}">
      <dgm:prSet/>
      <dgm:spPr/>
      <dgm:t>
        <a:bodyPr/>
        <a:lstStyle/>
        <a:p>
          <a:endParaRPr lang="es-CL"/>
        </a:p>
      </dgm:t>
    </dgm:pt>
    <dgm:pt modelId="{057B4C37-E915-4CB5-A19B-A05D697D6AD2}">
      <dgm:prSet phldrT="[Texto]" custT="1"/>
      <dgm:spPr/>
      <dgm:t>
        <a:bodyPr/>
        <a:lstStyle/>
        <a:p>
          <a:r>
            <a:rPr lang="es-CL" sz="2000" dirty="0" smtClean="0"/>
            <a:t>Envejecimiento </a:t>
          </a:r>
          <a:endParaRPr lang="es-CL" sz="2000" dirty="0"/>
        </a:p>
      </dgm:t>
    </dgm:pt>
    <dgm:pt modelId="{6514F06B-CAE5-4E3A-A092-31F88A5A09E0}" type="parTrans" cxnId="{CDFBAA1C-EAF0-4832-B5EF-E3552E3BE943}">
      <dgm:prSet/>
      <dgm:spPr/>
      <dgm:t>
        <a:bodyPr/>
        <a:lstStyle/>
        <a:p>
          <a:endParaRPr lang="es-CL"/>
        </a:p>
      </dgm:t>
    </dgm:pt>
    <dgm:pt modelId="{1E7D47D2-406B-4996-A869-E5FD3E382D41}" type="sibTrans" cxnId="{CDFBAA1C-EAF0-4832-B5EF-E3552E3BE943}">
      <dgm:prSet/>
      <dgm:spPr/>
      <dgm:t>
        <a:bodyPr/>
        <a:lstStyle/>
        <a:p>
          <a:endParaRPr lang="es-CL"/>
        </a:p>
      </dgm:t>
    </dgm:pt>
    <dgm:pt modelId="{31B75FD0-C896-49F4-8579-322D5F611876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400" u="sng" dirty="0" smtClean="0"/>
            <a:t>Objetivo</a:t>
          </a:r>
          <a:r>
            <a:rPr lang="es-CL" sz="1400" dirty="0" smtClean="0"/>
            <a:t>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400" dirty="0" smtClean="0"/>
            <a:t>Abordar de manera </a:t>
          </a:r>
          <a:r>
            <a:rPr lang="es-CL" sz="1400" dirty="0" err="1" smtClean="0"/>
            <a:t>transdisciplinaria</a:t>
          </a:r>
          <a:r>
            <a:rPr lang="es-CL" sz="1400" dirty="0" smtClean="0"/>
            <a:t> el tema del envejecimiento en Chile desde la Universidad de Chile, para promover el mejoramiento de la calidad de vida del adulto mayor.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400" dirty="0"/>
        </a:p>
      </dgm:t>
    </dgm:pt>
    <dgm:pt modelId="{47CEBE79-B16C-4F13-852E-7C8685D4DD39}" type="parTrans" cxnId="{270679BD-E875-47FD-876C-3C566447A8C6}">
      <dgm:prSet/>
      <dgm:spPr/>
      <dgm:t>
        <a:bodyPr/>
        <a:lstStyle/>
        <a:p>
          <a:endParaRPr lang="es-CL"/>
        </a:p>
      </dgm:t>
    </dgm:pt>
    <dgm:pt modelId="{DE3E0475-B3F2-4DEE-9964-8904FAD358B0}" type="sibTrans" cxnId="{270679BD-E875-47FD-876C-3C566447A8C6}">
      <dgm:prSet/>
      <dgm:spPr/>
      <dgm:t>
        <a:bodyPr/>
        <a:lstStyle/>
        <a:p>
          <a:endParaRPr lang="es-CL"/>
        </a:p>
      </dgm:t>
    </dgm:pt>
    <dgm:pt modelId="{0292D451-71A5-43E5-ABD4-9009CB2D8800}">
      <dgm:prSet custT="1"/>
      <dgm:spPr/>
      <dgm:t>
        <a:bodyPr/>
        <a:lstStyle/>
        <a:p>
          <a:r>
            <a:rPr lang="es-CL" sz="1400" b="1" u="sng" dirty="0" smtClean="0"/>
            <a:t>Objetivo</a:t>
          </a:r>
        </a:p>
        <a:p>
          <a:r>
            <a:rPr lang="es-CL" sz="1400" dirty="0" smtClean="0"/>
            <a:t>Colaboración para la investigación, desarrollo y docencia en temas de importancia estratégica para el país.</a:t>
          </a:r>
          <a:r>
            <a:rPr lang="es-CL" sz="1400" b="0" i="0" dirty="0" smtClean="0"/>
            <a:t> </a:t>
          </a:r>
          <a:endParaRPr lang="es-CL" sz="1400" dirty="0"/>
        </a:p>
      </dgm:t>
    </dgm:pt>
    <dgm:pt modelId="{F121906E-2858-4A22-BE21-BDCAC5A1687C}" type="parTrans" cxnId="{BCB3A534-41BF-40BF-9160-11225DFAE8C0}">
      <dgm:prSet/>
      <dgm:spPr/>
      <dgm:t>
        <a:bodyPr/>
        <a:lstStyle/>
        <a:p>
          <a:endParaRPr lang="es-CL"/>
        </a:p>
      </dgm:t>
    </dgm:pt>
    <dgm:pt modelId="{B6CBE566-9713-4C3B-BEAD-E830D01B9B88}" type="sibTrans" cxnId="{BCB3A534-41BF-40BF-9160-11225DFAE8C0}">
      <dgm:prSet/>
      <dgm:spPr/>
      <dgm:t>
        <a:bodyPr/>
        <a:lstStyle/>
        <a:p>
          <a:endParaRPr lang="es-CL"/>
        </a:p>
      </dgm:t>
    </dgm:pt>
    <dgm:pt modelId="{C72D85B0-E82A-4C80-B94C-96727C8D0A1C}">
      <dgm:prSet phldrT="[Texto]" custT="1"/>
      <dgm:spPr/>
      <dgm:t>
        <a:bodyPr/>
        <a:lstStyle/>
        <a:p>
          <a:r>
            <a:rPr lang="es-CL" sz="1400" b="1" u="sng" dirty="0" smtClean="0"/>
            <a:t>Objetivo</a:t>
          </a:r>
        </a:p>
        <a:p>
          <a:r>
            <a:rPr lang="es-CL" sz="1400" dirty="0" smtClean="0"/>
            <a:t>El desarrollo de las políticas públicas desde la investigación la gestión e institucionalidad de los recursos hídricos. </a:t>
          </a:r>
          <a:endParaRPr lang="es-CL" sz="1400" dirty="0"/>
        </a:p>
      </dgm:t>
    </dgm:pt>
    <dgm:pt modelId="{277C084B-466D-489E-A115-E4E1DAA229E8}">
      <dgm:prSet phldrT="[Texto]" custT="1"/>
      <dgm:spPr/>
      <dgm:t>
        <a:bodyPr/>
        <a:lstStyle/>
        <a:p>
          <a:r>
            <a:rPr lang="es-ES" sz="2000" b="0" i="0" dirty="0" smtClean="0"/>
            <a:t>Recursos Hídricos </a:t>
          </a:r>
          <a:endParaRPr lang="es-CL" sz="2000" dirty="0"/>
        </a:p>
      </dgm:t>
    </dgm:pt>
    <dgm:pt modelId="{B0334C01-B17B-40C0-A4C8-4D23A260AC07}">
      <dgm:prSet phldrT="[Texto]" custT="1"/>
      <dgm:spPr>
        <a:solidFill>
          <a:srgbClr val="00B05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2800" b="1" i="0" dirty="0" smtClean="0">
            <a:solidFill>
              <a:schemeClr val="bg1"/>
            </a:solidFill>
          </a:endParaRPr>
        </a:p>
      </dgm:t>
    </dgm:pt>
    <dgm:pt modelId="{BE835A54-3862-425E-BC34-C05C629A5B91}" type="sibTrans" cxnId="{3CDA30F3-ADFF-4ED5-B85B-3F9E5F7BA540}">
      <dgm:prSet/>
      <dgm:spPr/>
      <dgm:t>
        <a:bodyPr/>
        <a:lstStyle/>
        <a:p>
          <a:endParaRPr lang="es-CL"/>
        </a:p>
      </dgm:t>
    </dgm:pt>
    <dgm:pt modelId="{D2A4D372-DE91-48CA-880C-C924644A5CB9}" type="parTrans" cxnId="{3CDA30F3-ADFF-4ED5-B85B-3F9E5F7BA540}">
      <dgm:prSet/>
      <dgm:spPr/>
      <dgm:t>
        <a:bodyPr/>
        <a:lstStyle/>
        <a:p>
          <a:endParaRPr lang="es-CL"/>
        </a:p>
      </dgm:t>
    </dgm:pt>
    <dgm:pt modelId="{C32FEBBE-D5F4-4A05-A979-2582A1052C23}" type="sibTrans" cxnId="{5BCB721A-E3C2-4EF8-9345-0A784CAD0D00}">
      <dgm:prSet/>
      <dgm:spPr/>
      <dgm:t>
        <a:bodyPr/>
        <a:lstStyle/>
        <a:p>
          <a:endParaRPr lang="es-CL"/>
        </a:p>
      </dgm:t>
    </dgm:pt>
    <dgm:pt modelId="{52AF4AD6-5988-44C1-B503-DB4983C58D5E}" type="parTrans" cxnId="{5BCB721A-E3C2-4EF8-9345-0A784CAD0D00}">
      <dgm:prSet/>
      <dgm:spPr/>
      <dgm:t>
        <a:bodyPr/>
        <a:lstStyle/>
        <a:p>
          <a:endParaRPr lang="es-CL"/>
        </a:p>
      </dgm:t>
    </dgm:pt>
    <dgm:pt modelId="{484FF362-97B0-4C33-AAF7-FDF46781AEDF}" type="sibTrans" cxnId="{210A55B1-5ACA-47AF-A19F-66126EFC9276}">
      <dgm:prSet/>
      <dgm:spPr/>
      <dgm:t>
        <a:bodyPr/>
        <a:lstStyle/>
        <a:p>
          <a:endParaRPr lang="es-CL"/>
        </a:p>
      </dgm:t>
    </dgm:pt>
    <dgm:pt modelId="{A5C6A7CA-4FFC-40CE-8B45-F1BBC315DB05}" type="parTrans" cxnId="{210A55B1-5ACA-47AF-A19F-66126EFC9276}">
      <dgm:prSet/>
      <dgm:spPr/>
      <dgm:t>
        <a:bodyPr/>
        <a:lstStyle/>
        <a:p>
          <a:endParaRPr lang="es-CL"/>
        </a:p>
      </dgm:t>
    </dgm:pt>
    <dgm:pt modelId="{5EF3A72A-AB70-49BE-ACFC-B384161D96D0}" type="pres">
      <dgm:prSet presAssocID="{6D9AEB97-4674-4676-9A24-AA587ACFB6F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6D1E23-D255-47B6-B388-5E7E83077968}" type="pres">
      <dgm:prSet presAssocID="{53806745-9B4A-4B7A-A698-A490D483D651}" presName="compNode" presStyleCnt="0"/>
      <dgm:spPr/>
    </dgm:pt>
    <dgm:pt modelId="{DD94BEF8-E33A-4C64-9858-68A7009505B5}" type="pres">
      <dgm:prSet presAssocID="{53806745-9B4A-4B7A-A698-A490D483D651}" presName="aNode" presStyleLbl="bgShp" presStyleIdx="0" presStyleCnt="3"/>
      <dgm:spPr/>
      <dgm:t>
        <a:bodyPr/>
        <a:lstStyle/>
        <a:p>
          <a:endParaRPr lang="es-ES"/>
        </a:p>
      </dgm:t>
    </dgm:pt>
    <dgm:pt modelId="{828C52F1-E9E0-4628-8E88-90B9CCBCCCA8}" type="pres">
      <dgm:prSet presAssocID="{53806745-9B4A-4B7A-A698-A490D483D651}" presName="textNode" presStyleLbl="bgShp" presStyleIdx="0" presStyleCnt="3"/>
      <dgm:spPr/>
      <dgm:t>
        <a:bodyPr/>
        <a:lstStyle/>
        <a:p>
          <a:endParaRPr lang="es-ES"/>
        </a:p>
      </dgm:t>
    </dgm:pt>
    <dgm:pt modelId="{C2B4D2FB-8964-4BD5-B348-FE6F72CBB7E4}" type="pres">
      <dgm:prSet presAssocID="{53806745-9B4A-4B7A-A698-A490D483D651}" presName="compChildNode" presStyleCnt="0"/>
      <dgm:spPr/>
    </dgm:pt>
    <dgm:pt modelId="{D61DFCF6-2272-44AD-9753-0F11DD418A40}" type="pres">
      <dgm:prSet presAssocID="{53806745-9B4A-4B7A-A698-A490D483D651}" presName="theInnerList" presStyleCnt="0"/>
      <dgm:spPr/>
    </dgm:pt>
    <dgm:pt modelId="{42770F4B-D487-4D4A-967D-B0C17E4489CF}" type="pres">
      <dgm:prSet presAssocID="{38E976C6-53F4-48C4-AF21-695185735033}" presName="childNode" presStyleLbl="node1" presStyleIdx="0" presStyleCnt="6" custScaleX="107346" custScaleY="134314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48B7D85-8537-46A1-9F8E-94D9B4DEC4BC}" type="pres">
      <dgm:prSet presAssocID="{38E976C6-53F4-48C4-AF21-695185735033}" presName="aSpace2" presStyleCnt="0"/>
      <dgm:spPr/>
    </dgm:pt>
    <dgm:pt modelId="{BC4EBFB3-B570-4E13-B1B9-89BC78E3F467}" type="pres">
      <dgm:prSet presAssocID="{0292D451-71A5-43E5-ABD4-9009CB2D8800}" presName="childNode" presStyleLbl="node1" presStyleIdx="1" presStyleCnt="6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E5D6C1-8245-40A0-9074-1F9A170A437E}" type="pres">
      <dgm:prSet presAssocID="{53806745-9B4A-4B7A-A698-A490D483D651}" presName="aSpace" presStyleCnt="0"/>
      <dgm:spPr/>
    </dgm:pt>
    <dgm:pt modelId="{55ACB7BD-5FCC-4544-857E-77E41B137283}" type="pres">
      <dgm:prSet presAssocID="{B0334C01-B17B-40C0-A4C8-4D23A260AC07}" presName="compNode" presStyleCnt="0"/>
      <dgm:spPr/>
    </dgm:pt>
    <dgm:pt modelId="{277C9D54-98BE-4D59-840B-E888A0A39B20}" type="pres">
      <dgm:prSet presAssocID="{B0334C01-B17B-40C0-A4C8-4D23A260AC07}" presName="aNode" presStyleLbl="bgShp" presStyleIdx="1" presStyleCnt="3"/>
      <dgm:spPr/>
      <dgm:t>
        <a:bodyPr/>
        <a:lstStyle/>
        <a:p>
          <a:endParaRPr lang="es-CL"/>
        </a:p>
      </dgm:t>
    </dgm:pt>
    <dgm:pt modelId="{13D50A11-50BC-492C-AED0-9FD563CBF03E}" type="pres">
      <dgm:prSet presAssocID="{B0334C01-B17B-40C0-A4C8-4D23A260AC07}" presName="textNode" presStyleLbl="bgShp" presStyleIdx="1" presStyleCnt="3"/>
      <dgm:spPr/>
      <dgm:t>
        <a:bodyPr/>
        <a:lstStyle/>
        <a:p>
          <a:endParaRPr lang="es-CL"/>
        </a:p>
      </dgm:t>
    </dgm:pt>
    <dgm:pt modelId="{C31AB48D-982F-49D7-A7C9-F543976EBA54}" type="pres">
      <dgm:prSet presAssocID="{B0334C01-B17B-40C0-A4C8-4D23A260AC07}" presName="compChildNode" presStyleCnt="0"/>
      <dgm:spPr/>
    </dgm:pt>
    <dgm:pt modelId="{BBAF69A6-38E8-4704-94A2-E6D65C8E24AA}" type="pres">
      <dgm:prSet presAssocID="{B0334C01-B17B-40C0-A4C8-4D23A260AC07}" presName="theInnerList" presStyleCnt="0"/>
      <dgm:spPr/>
    </dgm:pt>
    <dgm:pt modelId="{02A07A95-4E96-4B54-8DE1-6AAEF7803B2C}" type="pres">
      <dgm:prSet presAssocID="{277C084B-466D-489E-A115-E4E1DAA229E8}" presName="childNode" presStyleLbl="node1" presStyleIdx="2" presStyleCnt="6" custScaleX="107346" custScaleY="134314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E2E4727-1CDF-4F08-B06F-342A0BDCCAEF}" type="pres">
      <dgm:prSet presAssocID="{277C084B-466D-489E-A115-E4E1DAA229E8}" presName="aSpace2" presStyleCnt="0"/>
      <dgm:spPr/>
    </dgm:pt>
    <dgm:pt modelId="{1A0FBA11-2FE5-45E9-8121-01295751EFFF}" type="pres">
      <dgm:prSet presAssocID="{C72D85B0-E82A-4C80-B94C-96727C8D0A1C}" presName="childNode" presStyleLbl="node1" presStyleIdx="3" presStyleCnt="6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AB4F09F-D03D-4AFA-BC6C-0BA0161E2D14}" type="pres">
      <dgm:prSet presAssocID="{B0334C01-B17B-40C0-A4C8-4D23A260AC07}" presName="aSpace" presStyleCnt="0"/>
      <dgm:spPr/>
    </dgm:pt>
    <dgm:pt modelId="{299B8D05-CEDF-4987-BE42-1CF79734A31A}" type="pres">
      <dgm:prSet presAssocID="{AAF2E3F5-F758-4A95-BEC3-9B6BEB10429B}" presName="compNode" presStyleCnt="0"/>
      <dgm:spPr/>
    </dgm:pt>
    <dgm:pt modelId="{80CCAB4E-E721-4913-9909-28A9409E7CE4}" type="pres">
      <dgm:prSet presAssocID="{AAF2E3F5-F758-4A95-BEC3-9B6BEB10429B}" presName="aNode" presStyleLbl="bgShp" presStyleIdx="2" presStyleCnt="3"/>
      <dgm:spPr/>
      <dgm:t>
        <a:bodyPr/>
        <a:lstStyle/>
        <a:p>
          <a:endParaRPr lang="es-CL"/>
        </a:p>
      </dgm:t>
    </dgm:pt>
    <dgm:pt modelId="{0F164E85-928B-4151-8375-FE46FF9E39CB}" type="pres">
      <dgm:prSet presAssocID="{AAF2E3F5-F758-4A95-BEC3-9B6BEB10429B}" presName="textNode" presStyleLbl="bgShp" presStyleIdx="2" presStyleCnt="3"/>
      <dgm:spPr/>
      <dgm:t>
        <a:bodyPr/>
        <a:lstStyle/>
        <a:p>
          <a:endParaRPr lang="es-CL"/>
        </a:p>
      </dgm:t>
    </dgm:pt>
    <dgm:pt modelId="{8F2FB7A6-DF1C-41E5-9F84-69FC783A5D9F}" type="pres">
      <dgm:prSet presAssocID="{AAF2E3F5-F758-4A95-BEC3-9B6BEB10429B}" presName="compChildNode" presStyleCnt="0"/>
      <dgm:spPr/>
    </dgm:pt>
    <dgm:pt modelId="{BC4B8BD3-8013-4C33-9D0A-51C6BE61265C}" type="pres">
      <dgm:prSet presAssocID="{AAF2E3F5-F758-4A95-BEC3-9B6BEB10429B}" presName="theInnerList" presStyleCnt="0"/>
      <dgm:spPr/>
    </dgm:pt>
    <dgm:pt modelId="{F35F27AC-C583-4BA0-BFD9-FDCAB3954011}" type="pres">
      <dgm:prSet presAssocID="{057B4C37-E915-4CB5-A19B-A05D697D6AD2}" presName="childNode" presStyleLbl="node1" presStyleIdx="4" presStyleCnt="6" custScaleX="107346" custScaleY="134314" custLinFactY="-20721" custLinFactNeighborY="-10000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1F81409-D8F8-4C8F-8373-EAF7159CFAC5}" type="pres">
      <dgm:prSet presAssocID="{057B4C37-E915-4CB5-A19B-A05D697D6AD2}" presName="aSpace2" presStyleCnt="0"/>
      <dgm:spPr/>
    </dgm:pt>
    <dgm:pt modelId="{7EA1FF50-77D9-4C12-A44E-E27EC6CE952D}" type="pres">
      <dgm:prSet presAssocID="{31B75FD0-C896-49F4-8579-322D5F611876}" presName="childNode" presStyleLbl="node1" presStyleIdx="5" presStyleCnt="6" custScaleX="107346" custScaleY="27600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997F0574-4ED6-426D-B56A-95454760B913}" type="presOf" srcId="{AAF2E3F5-F758-4A95-BEC3-9B6BEB10429B}" destId="{80CCAB4E-E721-4913-9909-28A9409E7CE4}" srcOrd="0" destOrd="0" presId="urn:microsoft.com/office/officeart/2005/8/layout/lProcess2"/>
    <dgm:cxn modelId="{BDBEF558-16FA-4F0E-B368-35DB3D39BCF4}" type="presOf" srcId="{057B4C37-E915-4CB5-A19B-A05D697D6AD2}" destId="{F35F27AC-C583-4BA0-BFD9-FDCAB3954011}" srcOrd="0" destOrd="0" presId="urn:microsoft.com/office/officeart/2005/8/layout/lProcess2"/>
    <dgm:cxn modelId="{270679BD-E875-47FD-876C-3C566447A8C6}" srcId="{AAF2E3F5-F758-4A95-BEC3-9B6BEB10429B}" destId="{31B75FD0-C896-49F4-8579-322D5F611876}" srcOrd="1" destOrd="0" parTransId="{47CEBE79-B16C-4F13-852E-7C8685D4DD39}" sibTransId="{DE3E0475-B3F2-4DEE-9964-8904FAD358B0}"/>
    <dgm:cxn modelId="{059A7C63-15F8-4DF3-A047-8E57241A4117}" type="presOf" srcId="{53806745-9B4A-4B7A-A698-A490D483D651}" destId="{DD94BEF8-E33A-4C64-9858-68A7009505B5}" srcOrd="0" destOrd="0" presId="urn:microsoft.com/office/officeart/2005/8/layout/lProcess2"/>
    <dgm:cxn modelId="{8AA74414-6440-4220-8175-D8A8E83F500C}" type="presOf" srcId="{277C084B-466D-489E-A115-E4E1DAA229E8}" destId="{02A07A95-4E96-4B54-8DE1-6AAEF7803B2C}" srcOrd="0" destOrd="0" presId="urn:microsoft.com/office/officeart/2005/8/layout/lProcess2"/>
    <dgm:cxn modelId="{325CA762-2162-45E7-BA5A-A75A0978FB2E}" srcId="{6D9AEB97-4674-4676-9A24-AA587ACFB6F9}" destId="{53806745-9B4A-4B7A-A698-A490D483D651}" srcOrd="0" destOrd="0" parTransId="{88DBC593-B363-4F89-BFDA-3C9002933A13}" sibTransId="{33A5BAEF-0EE8-4406-BF9E-9F52172FD4A3}"/>
    <dgm:cxn modelId="{DC9761AD-AB0C-4233-AB1A-89A7B79A4B5E}" type="presOf" srcId="{38E976C6-53F4-48C4-AF21-695185735033}" destId="{42770F4B-D487-4D4A-967D-B0C17E4489CF}" srcOrd="0" destOrd="0" presId="urn:microsoft.com/office/officeart/2005/8/layout/lProcess2"/>
    <dgm:cxn modelId="{8FA8FE6F-390C-4125-A9B2-575649EED3C1}" type="presOf" srcId="{B0334C01-B17B-40C0-A4C8-4D23A260AC07}" destId="{277C9D54-98BE-4D59-840B-E888A0A39B20}" srcOrd="0" destOrd="0" presId="urn:microsoft.com/office/officeart/2005/8/layout/lProcess2"/>
    <dgm:cxn modelId="{5BCB721A-E3C2-4EF8-9345-0A784CAD0D00}" srcId="{B0334C01-B17B-40C0-A4C8-4D23A260AC07}" destId="{C72D85B0-E82A-4C80-B94C-96727C8D0A1C}" srcOrd="1" destOrd="0" parTransId="{52AF4AD6-5988-44C1-B503-DB4983C58D5E}" sibTransId="{C32FEBBE-D5F4-4A05-A979-2582A1052C23}"/>
    <dgm:cxn modelId="{3A0BB777-8B8E-4FCB-926D-4608030C0614}" srcId="{6D9AEB97-4674-4676-9A24-AA587ACFB6F9}" destId="{AAF2E3F5-F758-4A95-BEC3-9B6BEB10429B}" srcOrd="2" destOrd="0" parTransId="{588C8965-4AD2-4358-AA53-F6CFB8714ACC}" sibTransId="{CAEF4901-4B4A-47BF-B655-55E429D6CBF5}"/>
    <dgm:cxn modelId="{210A55B1-5ACA-47AF-A19F-66126EFC9276}" srcId="{B0334C01-B17B-40C0-A4C8-4D23A260AC07}" destId="{277C084B-466D-489E-A115-E4E1DAA229E8}" srcOrd="0" destOrd="0" parTransId="{A5C6A7CA-4FFC-40CE-8B45-F1BBC315DB05}" sibTransId="{484FF362-97B0-4C33-AAF7-FDF46781AEDF}"/>
    <dgm:cxn modelId="{BA705322-42E7-4AC8-B158-B87600CD642D}" type="presOf" srcId="{C72D85B0-E82A-4C80-B94C-96727C8D0A1C}" destId="{1A0FBA11-2FE5-45E9-8121-01295751EFFF}" srcOrd="0" destOrd="0" presId="urn:microsoft.com/office/officeart/2005/8/layout/lProcess2"/>
    <dgm:cxn modelId="{CDFBAA1C-EAF0-4832-B5EF-E3552E3BE943}" srcId="{AAF2E3F5-F758-4A95-BEC3-9B6BEB10429B}" destId="{057B4C37-E915-4CB5-A19B-A05D697D6AD2}" srcOrd="0" destOrd="0" parTransId="{6514F06B-CAE5-4E3A-A092-31F88A5A09E0}" sibTransId="{1E7D47D2-406B-4996-A869-E5FD3E382D41}"/>
    <dgm:cxn modelId="{96E37BCC-CE4C-4CC5-9C8F-89BFE343F937}" srcId="{53806745-9B4A-4B7A-A698-A490D483D651}" destId="{38E976C6-53F4-48C4-AF21-695185735033}" srcOrd="0" destOrd="0" parTransId="{51455279-69C6-4BD3-9457-D850CB22E662}" sibTransId="{EF6047D9-B867-4D38-808F-B7D3919DCFED}"/>
    <dgm:cxn modelId="{2E0FFB5D-42BD-4FA5-AEBC-433C25E846E5}" type="presOf" srcId="{31B75FD0-C896-49F4-8579-322D5F611876}" destId="{7EA1FF50-77D9-4C12-A44E-E27EC6CE952D}" srcOrd="0" destOrd="0" presId="urn:microsoft.com/office/officeart/2005/8/layout/lProcess2"/>
    <dgm:cxn modelId="{868FBE8B-EF35-45D2-B06F-FB81BDDDB91D}" type="presOf" srcId="{6D9AEB97-4674-4676-9A24-AA587ACFB6F9}" destId="{5EF3A72A-AB70-49BE-ACFC-B384161D96D0}" srcOrd="0" destOrd="0" presId="urn:microsoft.com/office/officeart/2005/8/layout/lProcess2"/>
    <dgm:cxn modelId="{F17549B7-0EC5-46B5-8762-FF4FD911777B}" type="presOf" srcId="{AAF2E3F5-F758-4A95-BEC3-9B6BEB10429B}" destId="{0F164E85-928B-4151-8375-FE46FF9E39CB}" srcOrd="1" destOrd="0" presId="urn:microsoft.com/office/officeart/2005/8/layout/lProcess2"/>
    <dgm:cxn modelId="{3CDA30F3-ADFF-4ED5-B85B-3F9E5F7BA540}" srcId="{6D9AEB97-4674-4676-9A24-AA587ACFB6F9}" destId="{B0334C01-B17B-40C0-A4C8-4D23A260AC07}" srcOrd="1" destOrd="0" parTransId="{D2A4D372-DE91-48CA-880C-C924644A5CB9}" sibTransId="{BE835A54-3862-425E-BC34-C05C629A5B91}"/>
    <dgm:cxn modelId="{6FAC2D6D-E93E-4AE7-B8E4-5E7B063CD7F7}" type="presOf" srcId="{0292D451-71A5-43E5-ABD4-9009CB2D8800}" destId="{BC4EBFB3-B570-4E13-B1B9-89BC78E3F467}" srcOrd="0" destOrd="0" presId="urn:microsoft.com/office/officeart/2005/8/layout/lProcess2"/>
    <dgm:cxn modelId="{107C7F28-D86E-4867-B7B1-6F6E562BA62B}" type="presOf" srcId="{53806745-9B4A-4B7A-A698-A490D483D651}" destId="{828C52F1-E9E0-4628-8E88-90B9CCBCCCA8}" srcOrd="1" destOrd="0" presId="urn:microsoft.com/office/officeart/2005/8/layout/lProcess2"/>
    <dgm:cxn modelId="{BCB3A534-41BF-40BF-9160-11225DFAE8C0}" srcId="{53806745-9B4A-4B7A-A698-A490D483D651}" destId="{0292D451-71A5-43E5-ABD4-9009CB2D8800}" srcOrd="1" destOrd="0" parTransId="{F121906E-2858-4A22-BE21-BDCAC5A1687C}" sibTransId="{B6CBE566-9713-4C3B-BEAD-E830D01B9B88}"/>
    <dgm:cxn modelId="{D8FD92E6-083A-41AE-85AD-A59B97B2D272}" type="presOf" srcId="{B0334C01-B17B-40C0-A4C8-4D23A260AC07}" destId="{13D50A11-50BC-492C-AED0-9FD563CBF03E}" srcOrd="1" destOrd="0" presId="urn:microsoft.com/office/officeart/2005/8/layout/lProcess2"/>
    <dgm:cxn modelId="{575DA27B-5997-4B6A-8766-4CA2CA1EC3E0}" type="presParOf" srcId="{5EF3A72A-AB70-49BE-ACFC-B384161D96D0}" destId="{F06D1E23-D255-47B6-B388-5E7E83077968}" srcOrd="0" destOrd="0" presId="urn:microsoft.com/office/officeart/2005/8/layout/lProcess2"/>
    <dgm:cxn modelId="{DF47D01A-AE24-449B-B4A0-577C70308893}" type="presParOf" srcId="{F06D1E23-D255-47B6-B388-5E7E83077968}" destId="{DD94BEF8-E33A-4C64-9858-68A7009505B5}" srcOrd="0" destOrd="0" presId="urn:microsoft.com/office/officeart/2005/8/layout/lProcess2"/>
    <dgm:cxn modelId="{1285A921-BED0-43B0-8B73-D5800A5EAA33}" type="presParOf" srcId="{F06D1E23-D255-47B6-B388-5E7E83077968}" destId="{828C52F1-E9E0-4628-8E88-90B9CCBCCCA8}" srcOrd="1" destOrd="0" presId="urn:microsoft.com/office/officeart/2005/8/layout/lProcess2"/>
    <dgm:cxn modelId="{2637CE90-F8F3-43CC-8663-54E01D3F37C1}" type="presParOf" srcId="{F06D1E23-D255-47B6-B388-5E7E83077968}" destId="{C2B4D2FB-8964-4BD5-B348-FE6F72CBB7E4}" srcOrd="2" destOrd="0" presId="urn:microsoft.com/office/officeart/2005/8/layout/lProcess2"/>
    <dgm:cxn modelId="{A765442E-40DC-42A3-B08C-D3F5EC3A1C50}" type="presParOf" srcId="{C2B4D2FB-8964-4BD5-B348-FE6F72CBB7E4}" destId="{D61DFCF6-2272-44AD-9753-0F11DD418A40}" srcOrd="0" destOrd="0" presId="urn:microsoft.com/office/officeart/2005/8/layout/lProcess2"/>
    <dgm:cxn modelId="{77776D6C-A1CF-424B-A1EA-987902082BB6}" type="presParOf" srcId="{D61DFCF6-2272-44AD-9753-0F11DD418A40}" destId="{42770F4B-D487-4D4A-967D-B0C17E4489CF}" srcOrd="0" destOrd="0" presId="urn:microsoft.com/office/officeart/2005/8/layout/lProcess2"/>
    <dgm:cxn modelId="{7323678E-04A2-4204-90B2-93C6784847A7}" type="presParOf" srcId="{D61DFCF6-2272-44AD-9753-0F11DD418A40}" destId="{848B7D85-8537-46A1-9F8E-94D9B4DEC4BC}" srcOrd="1" destOrd="0" presId="urn:microsoft.com/office/officeart/2005/8/layout/lProcess2"/>
    <dgm:cxn modelId="{6FC41AC2-938A-4BA8-A92F-132D9C3D9AE7}" type="presParOf" srcId="{D61DFCF6-2272-44AD-9753-0F11DD418A40}" destId="{BC4EBFB3-B570-4E13-B1B9-89BC78E3F467}" srcOrd="2" destOrd="0" presId="urn:microsoft.com/office/officeart/2005/8/layout/lProcess2"/>
    <dgm:cxn modelId="{10E3DD46-80A7-4B28-A34D-8770B2420E11}" type="presParOf" srcId="{5EF3A72A-AB70-49BE-ACFC-B384161D96D0}" destId="{EBE5D6C1-8245-40A0-9074-1F9A170A437E}" srcOrd="1" destOrd="0" presId="urn:microsoft.com/office/officeart/2005/8/layout/lProcess2"/>
    <dgm:cxn modelId="{2735AC28-F546-43D4-B9D2-FFD61584A422}" type="presParOf" srcId="{5EF3A72A-AB70-49BE-ACFC-B384161D96D0}" destId="{55ACB7BD-5FCC-4544-857E-77E41B137283}" srcOrd="2" destOrd="0" presId="urn:microsoft.com/office/officeart/2005/8/layout/lProcess2"/>
    <dgm:cxn modelId="{CF514266-9AC5-4EF1-82CF-9E5FF507BC36}" type="presParOf" srcId="{55ACB7BD-5FCC-4544-857E-77E41B137283}" destId="{277C9D54-98BE-4D59-840B-E888A0A39B20}" srcOrd="0" destOrd="0" presId="urn:microsoft.com/office/officeart/2005/8/layout/lProcess2"/>
    <dgm:cxn modelId="{23BC5905-0CA4-425B-9226-68B03F7E6250}" type="presParOf" srcId="{55ACB7BD-5FCC-4544-857E-77E41B137283}" destId="{13D50A11-50BC-492C-AED0-9FD563CBF03E}" srcOrd="1" destOrd="0" presId="urn:microsoft.com/office/officeart/2005/8/layout/lProcess2"/>
    <dgm:cxn modelId="{DD1FBCA5-3ED1-436F-9F4F-69A6FCD3AAA1}" type="presParOf" srcId="{55ACB7BD-5FCC-4544-857E-77E41B137283}" destId="{C31AB48D-982F-49D7-A7C9-F543976EBA54}" srcOrd="2" destOrd="0" presId="urn:microsoft.com/office/officeart/2005/8/layout/lProcess2"/>
    <dgm:cxn modelId="{CEF61CF4-84DE-467E-904D-11936D37F167}" type="presParOf" srcId="{C31AB48D-982F-49D7-A7C9-F543976EBA54}" destId="{BBAF69A6-38E8-4704-94A2-E6D65C8E24AA}" srcOrd="0" destOrd="0" presId="urn:microsoft.com/office/officeart/2005/8/layout/lProcess2"/>
    <dgm:cxn modelId="{B935FA31-F71A-4F11-B590-5C27CDD1F0CB}" type="presParOf" srcId="{BBAF69A6-38E8-4704-94A2-E6D65C8E24AA}" destId="{02A07A95-4E96-4B54-8DE1-6AAEF7803B2C}" srcOrd="0" destOrd="0" presId="urn:microsoft.com/office/officeart/2005/8/layout/lProcess2"/>
    <dgm:cxn modelId="{68E54C3A-B298-4FE5-9742-D2E8DF5019F4}" type="presParOf" srcId="{BBAF69A6-38E8-4704-94A2-E6D65C8E24AA}" destId="{6E2E4727-1CDF-4F08-B06F-342A0BDCCAEF}" srcOrd="1" destOrd="0" presId="urn:microsoft.com/office/officeart/2005/8/layout/lProcess2"/>
    <dgm:cxn modelId="{54FE77C7-21EE-4DA7-ACA3-5B34943C5FFB}" type="presParOf" srcId="{BBAF69A6-38E8-4704-94A2-E6D65C8E24AA}" destId="{1A0FBA11-2FE5-45E9-8121-01295751EFFF}" srcOrd="2" destOrd="0" presId="urn:microsoft.com/office/officeart/2005/8/layout/lProcess2"/>
    <dgm:cxn modelId="{239447EC-E572-457D-B486-188AA9782605}" type="presParOf" srcId="{5EF3A72A-AB70-49BE-ACFC-B384161D96D0}" destId="{3AB4F09F-D03D-4AFA-BC6C-0BA0161E2D14}" srcOrd="3" destOrd="0" presId="urn:microsoft.com/office/officeart/2005/8/layout/lProcess2"/>
    <dgm:cxn modelId="{6C896CD2-612F-41CD-9F28-777587952FEE}" type="presParOf" srcId="{5EF3A72A-AB70-49BE-ACFC-B384161D96D0}" destId="{299B8D05-CEDF-4987-BE42-1CF79734A31A}" srcOrd="4" destOrd="0" presId="urn:microsoft.com/office/officeart/2005/8/layout/lProcess2"/>
    <dgm:cxn modelId="{66A6E127-B44A-4926-A056-CEC92B76B4CA}" type="presParOf" srcId="{299B8D05-CEDF-4987-BE42-1CF79734A31A}" destId="{80CCAB4E-E721-4913-9909-28A9409E7CE4}" srcOrd="0" destOrd="0" presId="urn:microsoft.com/office/officeart/2005/8/layout/lProcess2"/>
    <dgm:cxn modelId="{531FB60F-FB40-432F-84DB-83784585AFCE}" type="presParOf" srcId="{299B8D05-CEDF-4987-BE42-1CF79734A31A}" destId="{0F164E85-928B-4151-8375-FE46FF9E39CB}" srcOrd="1" destOrd="0" presId="urn:microsoft.com/office/officeart/2005/8/layout/lProcess2"/>
    <dgm:cxn modelId="{7AAC6BD1-F00F-4A15-9B4B-7168394651D2}" type="presParOf" srcId="{299B8D05-CEDF-4987-BE42-1CF79734A31A}" destId="{8F2FB7A6-DF1C-41E5-9F84-69FC783A5D9F}" srcOrd="2" destOrd="0" presId="urn:microsoft.com/office/officeart/2005/8/layout/lProcess2"/>
    <dgm:cxn modelId="{F4266242-BEE8-48B8-81EC-430E5FEFC548}" type="presParOf" srcId="{8F2FB7A6-DF1C-41E5-9F84-69FC783A5D9F}" destId="{BC4B8BD3-8013-4C33-9D0A-51C6BE61265C}" srcOrd="0" destOrd="0" presId="urn:microsoft.com/office/officeart/2005/8/layout/lProcess2"/>
    <dgm:cxn modelId="{C4DB9915-9CE8-451A-9C24-CBB76E99697E}" type="presParOf" srcId="{BC4B8BD3-8013-4C33-9D0A-51C6BE61265C}" destId="{F35F27AC-C583-4BA0-BFD9-FDCAB3954011}" srcOrd="0" destOrd="0" presId="urn:microsoft.com/office/officeart/2005/8/layout/lProcess2"/>
    <dgm:cxn modelId="{6813E5A8-6CD5-4271-86D6-7F3A9013B2A8}" type="presParOf" srcId="{BC4B8BD3-8013-4C33-9D0A-51C6BE61265C}" destId="{81F81409-D8F8-4C8F-8373-EAF7159CFAC5}" srcOrd="1" destOrd="0" presId="urn:microsoft.com/office/officeart/2005/8/layout/lProcess2"/>
    <dgm:cxn modelId="{713A6E77-3D23-45E0-84FC-DA1C585E1D86}" type="presParOf" srcId="{BC4B8BD3-8013-4C33-9D0A-51C6BE61265C}" destId="{7EA1FF50-77D9-4C12-A44E-E27EC6CE952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3DB48-38CF-4AEC-8D48-5EDA545E2538}">
      <dsp:nvSpPr>
        <dsp:cNvPr id="0" name=""/>
        <dsp:cNvSpPr/>
      </dsp:nvSpPr>
      <dsp:spPr>
        <a:xfrm>
          <a:off x="2984889" y="54006"/>
          <a:ext cx="3100151" cy="2808312"/>
        </a:xfrm>
        <a:prstGeom prst="ellipse">
          <a:avLst/>
        </a:prstGeom>
        <a:solidFill>
          <a:schemeClr val="tx2">
            <a:alpha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smtClean="0">
              <a:solidFill>
                <a:schemeClr val="bg1"/>
              </a:solidFill>
            </a:rPr>
            <a:t>Investigación </a:t>
          </a:r>
          <a:endParaRPr lang="es-CL" sz="1600" b="1" kern="1200" dirty="0">
            <a:solidFill>
              <a:schemeClr val="bg1"/>
            </a:solidFill>
          </a:endParaRPr>
        </a:p>
      </dsp:txBody>
      <dsp:txXfrm>
        <a:off x="3342599" y="432048"/>
        <a:ext cx="2384732" cy="891099"/>
      </dsp:txXfrm>
    </dsp:sp>
    <dsp:sp modelId="{A4AF0B0B-BC52-4D3D-85EF-E42598B0B42C}">
      <dsp:nvSpPr>
        <dsp:cNvPr id="0" name=""/>
        <dsp:cNvSpPr/>
      </dsp:nvSpPr>
      <dsp:spPr>
        <a:xfrm>
          <a:off x="4227027" y="1296144"/>
          <a:ext cx="3100151" cy="2808312"/>
        </a:xfrm>
        <a:prstGeom prst="ellipse">
          <a:avLst/>
        </a:prstGeom>
        <a:solidFill>
          <a:srgbClr val="00B050">
            <a:alpha val="95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smtClean="0">
              <a:solidFill>
                <a:schemeClr val="bg1"/>
              </a:solidFill>
            </a:rPr>
            <a:t>Creación Artística</a:t>
          </a:r>
          <a:endParaRPr lang="es-CL" sz="1600" b="1" kern="1200" dirty="0">
            <a:solidFill>
              <a:schemeClr val="bg1"/>
            </a:solidFill>
          </a:endParaRPr>
        </a:p>
      </dsp:txBody>
      <dsp:txXfrm>
        <a:off x="5896339" y="1620180"/>
        <a:ext cx="1192366" cy="2160240"/>
      </dsp:txXfrm>
    </dsp:sp>
    <dsp:sp modelId="{1DE70266-F1A7-43BB-87C7-0B8EBC0BDD2C}">
      <dsp:nvSpPr>
        <dsp:cNvPr id="0" name=""/>
        <dsp:cNvSpPr/>
      </dsp:nvSpPr>
      <dsp:spPr>
        <a:xfrm>
          <a:off x="2984889" y="2538282"/>
          <a:ext cx="3100151" cy="2808312"/>
        </a:xfrm>
        <a:prstGeom prst="ellipse">
          <a:avLst/>
        </a:prstGeom>
        <a:solidFill>
          <a:srgbClr val="FF0000">
            <a:alpha val="91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bg1"/>
              </a:solidFill>
            </a:rPr>
            <a:t>Innovación </a:t>
          </a:r>
          <a:endParaRPr lang="es-CL" sz="1600" b="1" kern="1200" dirty="0">
            <a:solidFill>
              <a:schemeClr val="bg1"/>
            </a:solidFill>
          </a:endParaRPr>
        </a:p>
      </dsp:txBody>
      <dsp:txXfrm>
        <a:off x="3342599" y="4077453"/>
        <a:ext cx="2384732" cy="891099"/>
      </dsp:txXfrm>
    </dsp:sp>
    <dsp:sp modelId="{D2D8ADED-7E21-4F0D-919C-9DD792992200}">
      <dsp:nvSpPr>
        <dsp:cNvPr id="0" name=""/>
        <dsp:cNvSpPr/>
      </dsp:nvSpPr>
      <dsp:spPr>
        <a:xfrm>
          <a:off x="1816820" y="1296144"/>
          <a:ext cx="2952013" cy="2808312"/>
        </a:xfrm>
        <a:prstGeom prst="ellipse">
          <a:avLst/>
        </a:prstGeom>
        <a:solidFill>
          <a:schemeClr val="accent5">
            <a:hueOff val="-12980065"/>
            <a:satOff val="6926"/>
            <a:lumOff val="-30196"/>
            <a:alpha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bg1"/>
              </a:solidFill>
            </a:rPr>
            <a:t>Proyectos </a:t>
          </a:r>
          <a:r>
            <a:rPr lang="es-CL" sz="1600" b="1" kern="1200" dirty="0" err="1" smtClean="0">
              <a:solidFill>
                <a:schemeClr val="bg1"/>
              </a:solidFill>
            </a:rPr>
            <a:t>transdiscipli-narios</a:t>
          </a:r>
          <a:r>
            <a:rPr lang="es-CL" sz="1600" b="1" kern="1200" dirty="0" smtClean="0">
              <a:solidFill>
                <a:schemeClr val="bg1"/>
              </a:solidFill>
            </a:rPr>
            <a:t> de interés Nacional</a:t>
          </a:r>
          <a:endParaRPr lang="es-CL" sz="1600" b="1" kern="1200" dirty="0">
            <a:solidFill>
              <a:schemeClr val="bg1"/>
            </a:solidFill>
          </a:endParaRPr>
        </a:p>
      </dsp:txBody>
      <dsp:txXfrm>
        <a:off x="2043898" y="1620180"/>
        <a:ext cx="1135389" cy="2160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58BE3-B62F-4076-9032-04911416B34A}">
      <dsp:nvSpPr>
        <dsp:cNvPr id="0" name=""/>
        <dsp:cNvSpPr/>
      </dsp:nvSpPr>
      <dsp:spPr>
        <a:xfrm>
          <a:off x="10350" y="60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U-Inicia </a:t>
          </a:r>
          <a:endParaRPr lang="es-CL" sz="1400" kern="1200" dirty="0"/>
        </a:p>
      </dsp:txBody>
      <dsp:txXfrm>
        <a:off x="357625" y="60"/>
        <a:ext cx="1041826" cy="694550"/>
      </dsp:txXfrm>
    </dsp:sp>
    <dsp:sp modelId="{DC109005-AEF7-40F2-978D-34ED0805567F}">
      <dsp:nvSpPr>
        <dsp:cNvPr id="0" name=""/>
        <dsp:cNvSpPr/>
      </dsp:nvSpPr>
      <dsp:spPr>
        <a:xfrm>
          <a:off x="1521484" y="59097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11</a:t>
          </a:r>
          <a:endParaRPr lang="es-CL" sz="3700" kern="1200" dirty="0"/>
        </a:p>
      </dsp:txBody>
      <dsp:txXfrm>
        <a:off x="1809722" y="59097"/>
        <a:ext cx="864716" cy="576476"/>
      </dsp:txXfrm>
    </dsp:sp>
    <dsp:sp modelId="{E62660BA-C3DD-4610-8333-3FC16CC80037}">
      <dsp:nvSpPr>
        <dsp:cNvPr id="0" name=""/>
        <dsp:cNvSpPr/>
      </dsp:nvSpPr>
      <dsp:spPr>
        <a:xfrm>
          <a:off x="10350" y="791848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ENLACE (FONDECYT)</a:t>
          </a:r>
          <a:endParaRPr lang="es-CL" sz="1400" kern="1200" dirty="0"/>
        </a:p>
      </dsp:txBody>
      <dsp:txXfrm>
        <a:off x="357625" y="791848"/>
        <a:ext cx="1041826" cy="694550"/>
      </dsp:txXfrm>
    </dsp:sp>
    <dsp:sp modelId="{DCD684F0-A6D1-4393-947C-698ED8483369}">
      <dsp:nvSpPr>
        <dsp:cNvPr id="0" name=""/>
        <dsp:cNvSpPr/>
      </dsp:nvSpPr>
      <dsp:spPr>
        <a:xfrm>
          <a:off x="1521484" y="850884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15</a:t>
          </a:r>
          <a:endParaRPr lang="es-CL" sz="3700" kern="1200" dirty="0"/>
        </a:p>
      </dsp:txBody>
      <dsp:txXfrm>
        <a:off x="1809722" y="850884"/>
        <a:ext cx="864716" cy="576476"/>
      </dsp:txXfrm>
    </dsp:sp>
    <dsp:sp modelId="{CE45E670-06EC-4C13-946B-3E8E0878F8B2}">
      <dsp:nvSpPr>
        <dsp:cNvPr id="0" name=""/>
        <dsp:cNvSpPr/>
      </dsp:nvSpPr>
      <dsp:spPr>
        <a:xfrm>
          <a:off x="10350" y="1583635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U-Moderniza (</a:t>
          </a:r>
          <a:r>
            <a:rPr lang="es-CL" sz="1400" kern="1200" dirty="0" err="1" smtClean="0"/>
            <a:t>Fondequip</a:t>
          </a:r>
          <a:r>
            <a:rPr lang="es-CL" sz="1400" kern="1200" dirty="0" smtClean="0"/>
            <a:t>) </a:t>
          </a:r>
          <a:endParaRPr lang="es-CL" sz="1400" kern="1200" dirty="0"/>
        </a:p>
      </dsp:txBody>
      <dsp:txXfrm>
        <a:off x="357625" y="1583635"/>
        <a:ext cx="1041826" cy="694550"/>
      </dsp:txXfrm>
    </dsp:sp>
    <dsp:sp modelId="{54E6DB10-7BAE-4946-B746-2753E3826BE6}">
      <dsp:nvSpPr>
        <dsp:cNvPr id="0" name=""/>
        <dsp:cNvSpPr/>
      </dsp:nvSpPr>
      <dsp:spPr>
        <a:xfrm>
          <a:off x="1521484" y="1642672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15</a:t>
          </a:r>
          <a:endParaRPr lang="es-CL" sz="3700" kern="1200" dirty="0"/>
        </a:p>
      </dsp:txBody>
      <dsp:txXfrm>
        <a:off x="1809722" y="1642672"/>
        <a:ext cx="864716" cy="576476"/>
      </dsp:txXfrm>
    </dsp:sp>
    <dsp:sp modelId="{1C0BC5F5-916B-4781-AFA5-6EA472395FA1}">
      <dsp:nvSpPr>
        <dsp:cNvPr id="0" name=""/>
        <dsp:cNvSpPr/>
      </dsp:nvSpPr>
      <dsp:spPr>
        <a:xfrm>
          <a:off x="10350" y="2375423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U-REDES de Consolidación</a:t>
          </a:r>
          <a:endParaRPr lang="es-CL" sz="1400" kern="1200" dirty="0"/>
        </a:p>
      </dsp:txBody>
      <dsp:txXfrm>
        <a:off x="357625" y="2375423"/>
        <a:ext cx="1041826" cy="694550"/>
      </dsp:txXfrm>
    </dsp:sp>
    <dsp:sp modelId="{B9C4252D-0E3B-4CFF-8D31-BAE1B9EEA6C6}">
      <dsp:nvSpPr>
        <dsp:cNvPr id="0" name=""/>
        <dsp:cNvSpPr/>
      </dsp:nvSpPr>
      <dsp:spPr>
        <a:xfrm>
          <a:off x="1522507" y="2434460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2 </a:t>
          </a:r>
          <a:endParaRPr lang="es-CL" sz="3700" kern="1200" dirty="0"/>
        </a:p>
      </dsp:txBody>
      <dsp:txXfrm>
        <a:off x="1810745" y="2434460"/>
        <a:ext cx="864716" cy="576476"/>
      </dsp:txXfrm>
    </dsp:sp>
    <dsp:sp modelId="{1FAE1F70-3E84-46B3-8A1A-9A00F35636C1}">
      <dsp:nvSpPr>
        <dsp:cNvPr id="0" name=""/>
        <dsp:cNvSpPr/>
      </dsp:nvSpPr>
      <dsp:spPr>
        <a:xfrm>
          <a:off x="10350" y="3167210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U-Redes de Generación </a:t>
          </a:r>
          <a:endParaRPr lang="es-CL" sz="1400" kern="1200" dirty="0"/>
        </a:p>
      </dsp:txBody>
      <dsp:txXfrm>
        <a:off x="357625" y="3167210"/>
        <a:ext cx="1041826" cy="694550"/>
      </dsp:txXfrm>
    </dsp:sp>
    <dsp:sp modelId="{9D80E7BF-46EE-404B-9F8C-08AC55DEEBEA}">
      <dsp:nvSpPr>
        <dsp:cNvPr id="0" name=""/>
        <dsp:cNvSpPr/>
      </dsp:nvSpPr>
      <dsp:spPr>
        <a:xfrm>
          <a:off x="1522507" y="3226247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2</a:t>
          </a:r>
          <a:endParaRPr lang="es-CL" sz="3700" kern="1200" dirty="0"/>
        </a:p>
      </dsp:txBody>
      <dsp:txXfrm>
        <a:off x="1810745" y="3226247"/>
        <a:ext cx="864716" cy="576476"/>
      </dsp:txXfrm>
    </dsp:sp>
    <dsp:sp modelId="{622A868A-BF09-4490-87FF-4ABF4338FF07}">
      <dsp:nvSpPr>
        <dsp:cNvPr id="0" name=""/>
        <dsp:cNvSpPr/>
      </dsp:nvSpPr>
      <dsp:spPr>
        <a:xfrm>
          <a:off x="10350" y="3958998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Ayuda de Viajes </a:t>
          </a:r>
          <a:endParaRPr lang="es-CL" sz="1400" kern="1200" dirty="0"/>
        </a:p>
      </dsp:txBody>
      <dsp:txXfrm>
        <a:off x="357625" y="3958998"/>
        <a:ext cx="1041826" cy="694550"/>
      </dsp:txXfrm>
    </dsp:sp>
    <dsp:sp modelId="{169C0022-952F-4D0C-9A13-BA4B2186FF52}">
      <dsp:nvSpPr>
        <dsp:cNvPr id="0" name=""/>
        <dsp:cNvSpPr/>
      </dsp:nvSpPr>
      <dsp:spPr>
        <a:xfrm>
          <a:off x="1522507" y="4018035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49</a:t>
          </a:r>
          <a:endParaRPr lang="es-CL" sz="3700" kern="1200" dirty="0"/>
        </a:p>
      </dsp:txBody>
      <dsp:txXfrm>
        <a:off x="1810745" y="4018035"/>
        <a:ext cx="864716" cy="576476"/>
      </dsp:txXfrm>
    </dsp:sp>
    <dsp:sp modelId="{8C3335AC-7470-42E2-915A-269ABF4F8A0A}">
      <dsp:nvSpPr>
        <dsp:cNvPr id="0" name=""/>
        <dsp:cNvSpPr/>
      </dsp:nvSpPr>
      <dsp:spPr>
        <a:xfrm>
          <a:off x="10350" y="4750786"/>
          <a:ext cx="1736376" cy="694550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100" kern="1200" dirty="0" smtClean="0"/>
            <a:t>PROA (Ciencias Sociales, Humanidades, Arte y Educación)</a:t>
          </a:r>
          <a:endParaRPr lang="es-CL" sz="1100" kern="1200" dirty="0"/>
        </a:p>
      </dsp:txBody>
      <dsp:txXfrm>
        <a:off x="357625" y="4750786"/>
        <a:ext cx="1041826" cy="694550"/>
      </dsp:txXfrm>
    </dsp:sp>
    <dsp:sp modelId="{5E9FBDD6-E166-4ABA-A42C-6A98C1867F8E}">
      <dsp:nvSpPr>
        <dsp:cNvPr id="0" name=""/>
        <dsp:cNvSpPr/>
      </dsp:nvSpPr>
      <dsp:spPr>
        <a:xfrm>
          <a:off x="1522507" y="4809822"/>
          <a:ext cx="1441192" cy="57647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23495" rIns="0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35 </a:t>
          </a:r>
          <a:endParaRPr lang="es-CL" sz="3700" kern="1200" dirty="0"/>
        </a:p>
      </dsp:txBody>
      <dsp:txXfrm>
        <a:off x="1810745" y="4809822"/>
        <a:ext cx="864716" cy="5764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5AA62C-2695-41D3-AEC9-6EAD3A755794}">
      <dsp:nvSpPr>
        <dsp:cNvPr id="0" name=""/>
        <dsp:cNvSpPr/>
      </dsp:nvSpPr>
      <dsp:spPr>
        <a:xfrm>
          <a:off x="2482" y="0"/>
          <a:ext cx="2387691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100" kern="1200" dirty="0" smtClean="0"/>
            <a:t>Propiedad Intelectual  </a:t>
          </a:r>
          <a:endParaRPr lang="es-CL" sz="3100" kern="1200" dirty="0"/>
        </a:p>
      </dsp:txBody>
      <dsp:txXfrm>
        <a:off x="2482" y="0"/>
        <a:ext cx="2387691" cy="1219200"/>
      </dsp:txXfrm>
    </dsp:sp>
    <dsp:sp modelId="{0A302E7E-2C74-4F6D-8552-94368A8E2651}">
      <dsp:nvSpPr>
        <dsp:cNvPr id="0" name=""/>
        <dsp:cNvSpPr/>
      </dsp:nvSpPr>
      <dsp:spPr>
        <a:xfrm>
          <a:off x="241251" y="1220390"/>
          <a:ext cx="1910153" cy="12253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18 Solicitudes de patentes en 2014</a:t>
          </a:r>
          <a:endParaRPr lang="es-CL" sz="1700" kern="1200" dirty="0"/>
        </a:p>
      </dsp:txBody>
      <dsp:txXfrm>
        <a:off x="277140" y="1256279"/>
        <a:ext cx="1838375" cy="1153573"/>
      </dsp:txXfrm>
    </dsp:sp>
    <dsp:sp modelId="{108A4913-3FC6-49BB-B2C7-6072A37DCFEB}">
      <dsp:nvSpPr>
        <dsp:cNvPr id="0" name=""/>
        <dsp:cNvSpPr/>
      </dsp:nvSpPr>
      <dsp:spPr>
        <a:xfrm>
          <a:off x="241251" y="2634257"/>
          <a:ext cx="1910153" cy="12253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Inversión de $99 millones de pesos en patentes para la Universidad </a:t>
          </a:r>
          <a:endParaRPr lang="es-CL" sz="1700" kern="1200" dirty="0"/>
        </a:p>
      </dsp:txBody>
      <dsp:txXfrm>
        <a:off x="277140" y="2670146"/>
        <a:ext cx="1838375" cy="1153573"/>
      </dsp:txXfrm>
    </dsp:sp>
    <dsp:sp modelId="{5E90B7FC-7E1A-4950-8DF6-77ECE2837097}">
      <dsp:nvSpPr>
        <dsp:cNvPr id="0" name=""/>
        <dsp:cNvSpPr/>
      </dsp:nvSpPr>
      <dsp:spPr>
        <a:xfrm>
          <a:off x="2569250" y="0"/>
          <a:ext cx="2387691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100" kern="1200" dirty="0" smtClean="0"/>
            <a:t>Transferencia (Licencias)</a:t>
          </a:r>
          <a:endParaRPr lang="es-CL" sz="3100" kern="1200" dirty="0"/>
        </a:p>
      </dsp:txBody>
      <dsp:txXfrm>
        <a:off x="2569250" y="0"/>
        <a:ext cx="2387691" cy="1219200"/>
      </dsp:txXfrm>
    </dsp:sp>
    <dsp:sp modelId="{557210B9-E03E-4880-8DD2-61397FFC103E}">
      <dsp:nvSpPr>
        <dsp:cNvPr id="0" name=""/>
        <dsp:cNvSpPr/>
      </dsp:nvSpPr>
      <dsp:spPr>
        <a:xfrm>
          <a:off x="2808019" y="1220390"/>
          <a:ext cx="1910153" cy="12253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10 licencias en 2014</a:t>
          </a:r>
          <a:endParaRPr lang="es-CL" sz="1700" kern="1200" dirty="0"/>
        </a:p>
      </dsp:txBody>
      <dsp:txXfrm>
        <a:off x="2843908" y="1256279"/>
        <a:ext cx="1838375" cy="1153573"/>
      </dsp:txXfrm>
    </dsp:sp>
    <dsp:sp modelId="{A508F31B-3EA7-4B93-9558-2A2AE4B50C70}">
      <dsp:nvSpPr>
        <dsp:cNvPr id="0" name=""/>
        <dsp:cNvSpPr/>
      </dsp:nvSpPr>
      <dsp:spPr>
        <a:xfrm>
          <a:off x="2808019" y="2634257"/>
          <a:ext cx="1910153" cy="12253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Áreas de Biomedicina, Ingeniería, Ciencias y Educación.   </a:t>
          </a:r>
          <a:endParaRPr lang="es-CL" sz="1700" kern="1200" dirty="0"/>
        </a:p>
      </dsp:txBody>
      <dsp:txXfrm>
        <a:off x="2843908" y="2670146"/>
        <a:ext cx="1838375" cy="11535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4BEF8-E33A-4C64-9858-68A7009505B5}">
      <dsp:nvSpPr>
        <dsp:cNvPr id="0" name=""/>
        <dsp:cNvSpPr/>
      </dsp:nvSpPr>
      <dsp:spPr>
        <a:xfrm>
          <a:off x="1072" y="0"/>
          <a:ext cx="2788239" cy="551740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800" b="1" kern="1200" dirty="0" smtClean="0">
            <a:solidFill>
              <a:schemeClr val="bg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b="1" kern="1200" dirty="0" err="1" smtClean="0">
              <a:solidFill>
                <a:schemeClr val="bg1"/>
              </a:solidFill>
            </a:rPr>
            <a:t>Commander</a:t>
          </a:r>
          <a:r>
            <a:rPr lang="es-CL" sz="3600" b="1" kern="1200" dirty="0" smtClean="0">
              <a:solidFill>
                <a:schemeClr val="bg1"/>
              </a:solidFill>
            </a:rPr>
            <a:t> </a:t>
          </a:r>
          <a:endParaRPr lang="es-CL" sz="3600" b="1" kern="1200" dirty="0">
            <a:solidFill>
              <a:schemeClr val="bg1"/>
            </a:solidFill>
          </a:endParaRPr>
        </a:p>
      </dsp:txBody>
      <dsp:txXfrm>
        <a:off x="1072" y="0"/>
        <a:ext cx="2788239" cy="1655221"/>
      </dsp:txXfrm>
    </dsp:sp>
    <dsp:sp modelId="{42770F4B-D487-4D4A-967D-B0C17E4489CF}">
      <dsp:nvSpPr>
        <dsp:cNvPr id="0" name=""/>
        <dsp:cNvSpPr/>
      </dsp:nvSpPr>
      <dsp:spPr>
        <a:xfrm>
          <a:off x="197966" y="1351443"/>
          <a:ext cx="2394451" cy="11313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0" i="0" kern="1200" dirty="0" smtClean="0"/>
            <a:t>Licenciatario: Cuerpo de Bomberos de Santiago ( compuesto por 22 compañías)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0" i="0" kern="1200" dirty="0" smtClean="0"/>
            <a:t>Profesor:  Marcela </a:t>
          </a:r>
          <a:r>
            <a:rPr lang="es-CL" sz="1200" b="0" i="0" kern="1200" dirty="0" err="1" smtClean="0"/>
            <a:t>Munizaga</a:t>
          </a:r>
          <a:r>
            <a:rPr lang="es-CL" sz="1200" b="0" i="0" kern="1200" dirty="0" smtClean="0"/>
            <a:t> </a:t>
          </a:r>
          <a:endParaRPr lang="es-CL" sz="1200" kern="1200" dirty="0"/>
        </a:p>
      </dsp:txBody>
      <dsp:txXfrm>
        <a:off x="231101" y="1384578"/>
        <a:ext cx="2328181" cy="1065047"/>
      </dsp:txXfrm>
    </dsp:sp>
    <dsp:sp modelId="{BC4EBFB3-B570-4E13-B1B9-89BC78E3F467}">
      <dsp:nvSpPr>
        <dsp:cNvPr id="0" name=""/>
        <dsp:cNvSpPr/>
      </dsp:nvSpPr>
      <dsp:spPr>
        <a:xfrm>
          <a:off x="197966" y="2916459"/>
          <a:ext cx="2394451" cy="23247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0" i="0" kern="1200" dirty="0" smtClean="0"/>
            <a:t>Nuevo sistema de despacho de vehículos de emergencia, el cual resuelve problemas de congestión, reversibilidad de las calles, etc.  Mejorando los tiempo de respuesta a la llegada del suceso  a 4 minutos y con el equipamiento adecuado. </a:t>
          </a:r>
          <a:endParaRPr lang="es-CL" sz="1400" kern="1200" dirty="0"/>
        </a:p>
      </dsp:txBody>
      <dsp:txXfrm>
        <a:off x="266055" y="2984548"/>
        <a:ext cx="2258273" cy="2188559"/>
      </dsp:txXfrm>
    </dsp:sp>
    <dsp:sp modelId="{277C9D54-98BE-4D59-840B-E888A0A39B20}">
      <dsp:nvSpPr>
        <dsp:cNvPr id="0" name=""/>
        <dsp:cNvSpPr/>
      </dsp:nvSpPr>
      <dsp:spPr>
        <a:xfrm>
          <a:off x="2998430" y="0"/>
          <a:ext cx="2788239" cy="5517405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2800" b="1" i="0" kern="1200" dirty="0" smtClean="0">
            <a:solidFill>
              <a:schemeClr val="bg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800" b="1" i="0" kern="1200" dirty="0" err="1" smtClean="0">
              <a:solidFill>
                <a:schemeClr val="bg1"/>
              </a:solidFill>
            </a:rPr>
            <a:t>Taote</a:t>
          </a:r>
          <a:endParaRPr lang="es-ES" sz="2800" b="1" i="0" kern="1200" dirty="0" smtClean="0">
            <a:solidFill>
              <a:schemeClr val="bg1"/>
            </a:solidFill>
          </a:endParaRPr>
        </a:p>
      </dsp:txBody>
      <dsp:txXfrm>
        <a:off x="2998430" y="0"/>
        <a:ext cx="2788239" cy="1655221"/>
      </dsp:txXfrm>
    </dsp:sp>
    <dsp:sp modelId="{02A07A95-4E96-4B54-8DE1-6AAEF7803B2C}">
      <dsp:nvSpPr>
        <dsp:cNvPr id="0" name=""/>
        <dsp:cNvSpPr/>
      </dsp:nvSpPr>
      <dsp:spPr>
        <a:xfrm>
          <a:off x="3195324" y="1351443"/>
          <a:ext cx="2394451" cy="11313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kern="1200" dirty="0" smtClean="0"/>
            <a:t>Licenciatario:  Medical  </a:t>
          </a:r>
          <a:r>
            <a:rPr lang="es-ES" sz="1200" b="0" i="0" kern="1200" dirty="0" err="1" smtClean="0"/>
            <a:t>Innovation</a:t>
          </a:r>
          <a:r>
            <a:rPr lang="es-ES" sz="1200" b="0" i="0" kern="1200" dirty="0" smtClean="0"/>
            <a:t> </a:t>
          </a:r>
          <a:r>
            <a:rPr lang="es-ES" sz="1200" b="0" i="0" kern="1200" dirty="0" err="1" smtClean="0"/>
            <a:t>SpA</a:t>
          </a:r>
          <a:endParaRPr lang="es-ES" sz="1200" b="0" i="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kern="1200" dirty="0" smtClean="0"/>
            <a:t>Profesor: Manuel Duarte y Carlos Conca </a:t>
          </a:r>
          <a:endParaRPr lang="es-CL" sz="1200" kern="1200" dirty="0"/>
        </a:p>
      </dsp:txBody>
      <dsp:txXfrm>
        <a:off x="3228459" y="1384578"/>
        <a:ext cx="2328181" cy="1065047"/>
      </dsp:txXfrm>
    </dsp:sp>
    <dsp:sp modelId="{1A0FBA11-2FE5-45E9-8121-01295751EFFF}">
      <dsp:nvSpPr>
        <dsp:cNvPr id="0" name=""/>
        <dsp:cNvSpPr/>
      </dsp:nvSpPr>
      <dsp:spPr>
        <a:xfrm>
          <a:off x="3195324" y="2916459"/>
          <a:ext cx="2394451" cy="23247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0" i="0" kern="1200" dirty="0" smtClean="0"/>
            <a:t>El ecógrafo </a:t>
          </a:r>
          <a:r>
            <a:rPr lang="es-CL" sz="1400" b="0" i="0" kern="1200" dirty="0" err="1" smtClean="0"/>
            <a:t>portatil</a:t>
          </a:r>
          <a:r>
            <a:rPr lang="es-CL" sz="1400" b="0" i="0" kern="1200" dirty="0" smtClean="0"/>
            <a:t> </a:t>
          </a:r>
          <a:r>
            <a:rPr lang="es-CL" sz="1400" b="0" i="0" kern="1200" dirty="0" err="1" smtClean="0"/>
            <a:t>Taote</a:t>
          </a:r>
          <a:r>
            <a:rPr lang="es-CL" sz="1400" b="0" i="0" kern="1200" dirty="0" smtClean="0"/>
            <a:t>, ofrece doble modo de uso, lo que significa que puede ser utilizado como un dispositivo de mano o de modo tradicional, pudiendo adaptarse a las diferentes formas de uso y situaciones. El beneficio es la oportunidad en el diagnóstico oportuno.</a:t>
          </a:r>
          <a:endParaRPr lang="es-CL" sz="1400" kern="1200" dirty="0"/>
        </a:p>
      </dsp:txBody>
      <dsp:txXfrm>
        <a:off x="3263413" y="2984548"/>
        <a:ext cx="2258273" cy="2188559"/>
      </dsp:txXfrm>
    </dsp:sp>
    <dsp:sp modelId="{80CCAB4E-E721-4913-9909-28A9409E7CE4}">
      <dsp:nvSpPr>
        <dsp:cNvPr id="0" name=""/>
        <dsp:cNvSpPr/>
      </dsp:nvSpPr>
      <dsp:spPr>
        <a:xfrm>
          <a:off x="5995787" y="0"/>
          <a:ext cx="2788239" cy="5517405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800" b="1" i="0" kern="1200" dirty="0" smtClean="0">
            <a:solidFill>
              <a:schemeClr val="bg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b="1" i="0" kern="1200" dirty="0" smtClean="0">
              <a:solidFill>
                <a:schemeClr val="bg1"/>
              </a:solidFill>
            </a:rPr>
            <a:t>Enzima Antártica</a:t>
          </a:r>
          <a:endParaRPr lang="es-CL" sz="2800" b="1" kern="1200" dirty="0">
            <a:solidFill>
              <a:schemeClr val="bg1"/>
            </a:solidFill>
          </a:endParaRPr>
        </a:p>
      </dsp:txBody>
      <dsp:txXfrm>
        <a:off x="5995787" y="0"/>
        <a:ext cx="2788239" cy="1655221"/>
      </dsp:txXfrm>
    </dsp:sp>
    <dsp:sp modelId="{F35F27AC-C583-4BA0-BFD9-FDCAB3954011}">
      <dsp:nvSpPr>
        <dsp:cNvPr id="0" name=""/>
        <dsp:cNvSpPr/>
      </dsp:nvSpPr>
      <dsp:spPr>
        <a:xfrm>
          <a:off x="6192682" y="1351443"/>
          <a:ext cx="2394451" cy="11313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0" i="0" kern="1200" dirty="0" smtClean="0"/>
            <a:t>Licenciatario:  </a:t>
          </a:r>
          <a:r>
            <a:rPr lang="es-ES" sz="1200" b="0" i="0" kern="1200" dirty="0" err="1" smtClean="0"/>
            <a:t>Novacold</a:t>
          </a:r>
          <a:endParaRPr lang="es-ES" sz="1200" b="0" i="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200" b="0" i="0" kern="1200" dirty="0" smtClean="0"/>
            <a:t>Spin-Off creado con tecnología desarrollada por Juan Manuel Rozas en el marco de un proyecto VIU que apoya a estudiantes.</a:t>
          </a:r>
          <a:endParaRPr lang="es-CL" sz="1200" kern="1200" dirty="0"/>
        </a:p>
      </dsp:txBody>
      <dsp:txXfrm>
        <a:off x="6225817" y="1384578"/>
        <a:ext cx="2328181" cy="1065047"/>
      </dsp:txXfrm>
    </dsp:sp>
    <dsp:sp modelId="{7EA1FF50-77D9-4C12-A44E-E27EC6CE952D}">
      <dsp:nvSpPr>
        <dsp:cNvPr id="0" name=""/>
        <dsp:cNvSpPr/>
      </dsp:nvSpPr>
      <dsp:spPr>
        <a:xfrm>
          <a:off x="6192682" y="2916459"/>
          <a:ext cx="2394451" cy="23247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0" i="0" kern="1200" dirty="0" smtClean="0"/>
            <a:t>Desarrollo de una nueva enzima </a:t>
          </a:r>
          <a:r>
            <a:rPr lang="es-CL" sz="1400" b="0" i="0" kern="1200" dirty="0" err="1" smtClean="0"/>
            <a:t>Pectinasa</a:t>
          </a:r>
          <a:r>
            <a:rPr lang="es-CL" sz="1400" b="0" i="0" kern="1200" dirty="0" smtClean="0"/>
            <a:t>, aislada desde una levadura encontrada en territorio antártico, en comparación con las utilizadas actualmente en los mercados del Vino, Jugos Naturales, Cerveza y Pisco, es  ocho veces más eficiente.</a:t>
          </a:r>
          <a:endParaRPr lang="es-CL" sz="1400" kern="1200" dirty="0"/>
        </a:p>
      </dsp:txBody>
      <dsp:txXfrm>
        <a:off x="6260771" y="2984548"/>
        <a:ext cx="2258273" cy="21885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4BEF8-E33A-4C64-9858-68A7009505B5}">
      <dsp:nvSpPr>
        <dsp:cNvPr id="0" name=""/>
        <dsp:cNvSpPr/>
      </dsp:nvSpPr>
      <dsp:spPr>
        <a:xfrm>
          <a:off x="3676" y="0"/>
          <a:ext cx="3536186" cy="551740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800" b="1" kern="1200" dirty="0" smtClean="0">
            <a:solidFill>
              <a:schemeClr val="bg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err="1" smtClean="0">
              <a:solidFill>
                <a:schemeClr val="bg1"/>
              </a:solidFill>
            </a:rPr>
            <a:t>Nanopartículas</a:t>
          </a:r>
          <a:r>
            <a:rPr lang="es-CL" sz="2400" b="1" kern="1200" dirty="0" smtClean="0">
              <a:solidFill>
                <a:schemeClr val="bg1"/>
              </a:solidFill>
            </a:rPr>
            <a:t> de Cobre</a:t>
          </a:r>
          <a:r>
            <a:rPr lang="es-CL" sz="3200" b="1" kern="1200" dirty="0" smtClean="0">
              <a:solidFill>
                <a:schemeClr val="bg1"/>
              </a:solidFill>
            </a:rPr>
            <a:t> </a:t>
          </a:r>
          <a:endParaRPr lang="es-CL" sz="3200" b="1" kern="1200" dirty="0">
            <a:solidFill>
              <a:schemeClr val="bg1"/>
            </a:solidFill>
          </a:endParaRPr>
        </a:p>
      </dsp:txBody>
      <dsp:txXfrm>
        <a:off x="3676" y="0"/>
        <a:ext cx="3536186" cy="1655221"/>
      </dsp:txXfrm>
    </dsp:sp>
    <dsp:sp modelId="{42770F4B-D487-4D4A-967D-B0C17E4489CF}">
      <dsp:nvSpPr>
        <dsp:cNvPr id="0" name=""/>
        <dsp:cNvSpPr/>
      </dsp:nvSpPr>
      <dsp:spPr>
        <a:xfrm>
          <a:off x="253387" y="1325473"/>
          <a:ext cx="3036764" cy="91584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i="0" kern="1200" dirty="0" smtClean="0"/>
            <a:t>Licenciatario: </a:t>
          </a:r>
          <a:r>
            <a:rPr lang="es-CL" sz="1800" b="0" i="0" kern="1200" dirty="0" err="1" smtClean="0"/>
            <a:t>Plasticopper</a:t>
          </a:r>
          <a:r>
            <a:rPr lang="es-CL" sz="1800" b="0" i="0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i="0" kern="1200" dirty="0" smtClean="0"/>
            <a:t>Profesor Humberto </a:t>
          </a:r>
          <a:r>
            <a:rPr lang="es-CL" sz="1800" b="0" i="0" kern="1200" dirty="0" err="1" smtClean="0"/>
            <a:t>Palza</a:t>
          </a:r>
          <a:endParaRPr lang="es-CL" sz="1800" kern="1200" dirty="0"/>
        </a:p>
      </dsp:txBody>
      <dsp:txXfrm>
        <a:off x="280211" y="1352297"/>
        <a:ext cx="2983116" cy="862192"/>
      </dsp:txXfrm>
    </dsp:sp>
    <dsp:sp modelId="{BC4EBFB3-B570-4E13-B1B9-89BC78E3F467}">
      <dsp:nvSpPr>
        <dsp:cNvPr id="0" name=""/>
        <dsp:cNvSpPr/>
      </dsp:nvSpPr>
      <dsp:spPr>
        <a:xfrm>
          <a:off x="253387" y="2712882"/>
          <a:ext cx="3036764" cy="252772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i="0" kern="1200" dirty="0" smtClean="0"/>
            <a:t>Proceso innovador para insertar </a:t>
          </a:r>
          <a:r>
            <a:rPr lang="es-CL" sz="1800" b="0" i="0" kern="1200" dirty="0" err="1" smtClean="0"/>
            <a:t>nanopartículas</a:t>
          </a:r>
          <a:r>
            <a:rPr lang="es-CL" sz="1800" b="0" i="0" kern="1200" dirty="0" smtClean="0"/>
            <a:t> de cobre en plásticos y otros polímeros, que ofrecen una mayor durabilidad que las aleaciones metálicas, y además reduce los costos de producción.</a:t>
          </a:r>
          <a:endParaRPr lang="es-CL" sz="1800" kern="1200" dirty="0"/>
        </a:p>
      </dsp:txBody>
      <dsp:txXfrm>
        <a:off x="327422" y="2786917"/>
        <a:ext cx="2888694" cy="2379659"/>
      </dsp:txXfrm>
    </dsp:sp>
    <dsp:sp modelId="{277C9D54-98BE-4D59-840B-E888A0A39B20}">
      <dsp:nvSpPr>
        <dsp:cNvPr id="0" name=""/>
        <dsp:cNvSpPr/>
      </dsp:nvSpPr>
      <dsp:spPr>
        <a:xfrm>
          <a:off x="3805077" y="0"/>
          <a:ext cx="3536186" cy="5517405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2800" b="1" i="0" kern="1200" dirty="0" smtClean="0">
            <a:solidFill>
              <a:schemeClr val="bg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800" b="1" i="0" kern="1200" dirty="0" smtClean="0">
              <a:solidFill>
                <a:schemeClr val="bg1"/>
              </a:solidFill>
            </a:rPr>
            <a:t>ELIBAT</a:t>
          </a:r>
        </a:p>
      </dsp:txBody>
      <dsp:txXfrm>
        <a:off x="3805077" y="0"/>
        <a:ext cx="3536186" cy="1655221"/>
      </dsp:txXfrm>
    </dsp:sp>
    <dsp:sp modelId="{02A07A95-4E96-4B54-8DE1-6AAEF7803B2C}">
      <dsp:nvSpPr>
        <dsp:cNvPr id="0" name=""/>
        <dsp:cNvSpPr/>
      </dsp:nvSpPr>
      <dsp:spPr>
        <a:xfrm>
          <a:off x="4054788" y="1325473"/>
          <a:ext cx="3036764" cy="91584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i="0" kern="1200" dirty="0" smtClean="0"/>
            <a:t>Convenio de I+D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i="0" kern="1200" dirty="0" smtClean="0"/>
            <a:t>Profesor  Jaime Alee</a:t>
          </a:r>
          <a:endParaRPr lang="es-CL" sz="1800" kern="1200" dirty="0"/>
        </a:p>
      </dsp:txBody>
      <dsp:txXfrm>
        <a:off x="4081612" y="1352297"/>
        <a:ext cx="2983116" cy="862192"/>
      </dsp:txXfrm>
    </dsp:sp>
    <dsp:sp modelId="{1A0FBA11-2FE5-45E9-8121-01295751EFFF}">
      <dsp:nvSpPr>
        <dsp:cNvPr id="0" name=""/>
        <dsp:cNvSpPr/>
      </dsp:nvSpPr>
      <dsp:spPr>
        <a:xfrm>
          <a:off x="4054788" y="2712882"/>
          <a:ext cx="3036764" cy="252772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i="0" kern="1200" dirty="0" smtClean="0"/>
            <a:t>Batería basada en un sistema de acumulación de energía eléctrica en celdas de litio.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0" i="0" kern="1200" dirty="0" smtClean="0"/>
            <a:t>En esta tarea, la Universidad trabajará junto a </a:t>
          </a:r>
          <a:r>
            <a:rPr lang="es-CL" sz="1800" b="0" i="0" kern="1200" dirty="0" err="1" smtClean="0"/>
            <a:t>Tinet</a:t>
          </a:r>
          <a:r>
            <a:rPr lang="es-CL" sz="1800" b="0" i="0" kern="1200" dirty="0" smtClean="0"/>
            <a:t> S.A., Conversiones San José Ltda., Cero Motors Ltda. y </a:t>
          </a:r>
          <a:r>
            <a:rPr lang="es-CL" sz="1800" b="0" i="0" kern="1200" dirty="0" err="1" smtClean="0"/>
            <a:t>Possumus</a:t>
          </a:r>
          <a:r>
            <a:rPr lang="es-CL" sz="1800" b="0" i="0" kern="1200" dirty="0" smtClean="0"/>
            <a:t> Ltda. </a:t>
          </a:r>
          <a:endParaRPr lang="es-CL" sz="1800" b="0" i="0" kern="1200" dirty="0"/>
        </a:p>
      </dsp:txBody>
      <dsp:txXfrm>
        <a:off x="4128823" y="2786917"/>
        <a:ext cx="2888694" cy="237965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D56DA-8FC1-433E-8AE1-300D73F67728}">
      <dsp:nvSpPr>
        <dsp:cNvPr id="0" name=""/>
        <dsp:cNvSpPr/>
      </dsp:nvSpPr>
      <dsp:spPr>
        <a:xfrm rot="5400000">
          <a:off x="4825500" y="-2452697"/>
          <a:ext cx="1626868" cy="66510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>
              <a:solidFill>
                <a:schemeClr val="tx2"/>
              </a:solidFill>
            </a:rPr>
            <a:t>Se acordó realizar un diagnóstico del estado del arte, el cual está actualmente en desarrollo.</a:t>
          </a:r>
          <a:endParaRPr lang="es-CL" sz="1600" kern="1200" dirty="0">
            <a:solidFill>
              <a:schemeClr val="tx2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>
              <a:solidFill>
                <a:schemeClr val="tx2"/>
              </a:solidFill>
            </a:rPr>
            <a:t> Estos insumos pretenden servir de base para la elaboración de una “Política de Desarrollo de la Creación Artística de la Universidad de Chile”, que a cuatro años plazo proponga objetivos y planes de acción concretos </a:t>
          </a:r>
          <a:endParaRPr lang="es-CL" sz="1600" kern="1200" dirty="0">
            <a:solidFill>
              <a:schemeClr val="tx2"/>
            </a:solidFill>
          </a:endParaRPr>
        </a:p>
      </dsp:txBody>
      <dsp:txXfrm rot="-5400000">
        <a:off x="2313387" y="138833"/>
        <a:ext cx="6571679" cy="1468034"/>
      </dsp:txXfrm>
    </dsp:sp>
    <dsp:sp modelId="{7E95BD73-82F9-459F-8CE6-76570418A1F2}">
      <dsp:nvSpPr>
        <dsp:cNvPr id="0" name=""/>
        <dsp:cNvSpPr/>
      </dsp:nvSpPr>
      <dsp:spPr>
        <a:xfrm>
          <a:off x="0" y="0"/>
          <a:ext cx="2133869" cy="17404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kern="1200" dirty="0" smtClean="0"/>
            <a:t>Política de Desarrollo de la Creación Artística.</a:t>
          </a:r>
          <a:endParaRPr lang="es-CL" sz="2500" kern="1200" dirty="0"/>
        </a:p>
      </dsp:txBody>
      <dsp:txXfrm>
        <a:off x="84961" y="84961"/>
        <a:ext cx="1963947" cy="1570505"/>
      </dsp:txXfrm>
    </dsp:sp>
    <dsp:sp modelId="{540497FB-96BD-4946-A4E2-66E2E58DD4F4}">
      <dsp:nvSpPr>
        <dsp:cNvPr id="0" name=""/>
        <dsp:cNvSpPr/>
      </dsp:nvSpPr>
      <dsp:spPr>
        <a:xfrm rot="5400000">
          <a:off x="4825500" y="-625248"/>
          <a:ext cx="1626868" cy="66510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>
              <a:solidFill>
                <a:schemeClr val="tx2"/>
              </a:solidFill>
            </a:rPr>
            <a:t>El 2014, se contó con un presupuesto de $23,000,000 para el financiamiento de proyectos de producción y/o circulación de la creación artística. </a:t>
          </a:r>
          <a:r>
            <a:rPr lang="es-ES" sz="1600" kern="1200" dirty="0" smtClean="0">
              <a:solidFill>
                <a:schemeClr val="tx2"/>
              </a:solidFill>
            </a:rPr>
            <a:t>S</a:t>
          </a:r>
          <a:r>
            <a:rPr lang="es-CL" sz="1600" kern="1200" dirty="0" smtClean="0">
              <a:solidFill>
                <a:schemeClr val="tx2"/>
              </a:solidFill>
            </a:rPr>
            <a:t>e espera aumentar al doble los fondos para este item el 2015</a:t>
          </a:r>
          <a:endParaRPr lang="es-CL" sz="1600" kern="1200" dirty="0">
            <a:solidFill>
              <a:schemeClr val="tx2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>
              <a:solidFill>
                <a:schemeClr val="tx2"/>
              </a:solidFill>
            </a:rPr>
            <a:t>Se adjudicaron 4 proyectos de 18 postulados. </a:t>
          </a:r>
          <a:endParaRPr lang="es-CL" sz="1600" kern="1200" dirty="0">
            <a:solidFill>
              <a:schemeClr val="tx2"/>
            </a:solidFill>
          </a:endParaRPr>
        </a:p>
      </dsp:txBody>
      <dsp:txXfrm rot="-5400000">
        <a:off x="2313387" y="1966282"/>
        <a:ext cx="6571679" cy="1468034"/>
      </dsp:txXfrm>
    </dsp:sp>
    <dsp:sp modelId="{D7BF2161-957A-4D6F-94E8-02FE7A1BA301}">
      <dsp:nvSpPr>
        <dsp:cNvPr id="0" name=""/>
        <dsp:cNvSpPr/>
      </dsp:nvSpPr>
      <dsp:spPr>
        <a:xfrm>
          <a:off x="0" y="1784225"/>
          <a:ext cx="2133869" cy="17404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u="none" kern="1200" dirty="0" smtClean="0"/>
            <a:t>Concurso de Creación Artística, </a:t>
          </a:r>
          <a:r>
            <a:rPr lang="es-CL" sz="2500" u="none" kern="1200" dirty="0" err="1" smtClean="0"/>
            <a:t>CreArt</a:t>
          </a:r>
          <a:r>
            <a:rPr lang="es-CL" sz="2500" u="none" kern="1200" dirty="0" smtClean="0"/>
            <a:t> 2014</a:t>
          </a:r>
          <a:endParaRPr lang="es-CL" sz="2500" u="none" kern="1200" dirty="0"/>
        </a:p>
      </dsp:txBody>
      <dsp:txXfrm>
        <a:off x="84961" y="1869186"/>
        <a:ext cx="1963947" cy="1570505"/>
      </dsp:txXfrm>
    </dsp:sp>
    <dsp:sp modelId="{A5FE6107-DE11-472A-BEC1-04D25B4B8A5F}">
      <dsp:nvSpPr>
        <dsp:cNvPr id="0" name=""/>
        <dsp:cNvSpPr/>
      </dsp:nvSpPr>
      <dsp:spPr>
        <a:xfrm rot="5400000">
          <a:off x="4825500" y="1202200"/>
          <a:ext cx="1626868" cy="66510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>
              <a:solidFill>
                <a:schemeClr val="tx2"/>
              </a:solidFill>
            </a:rPr>
            <a:t>Iniciativa de UNESCO, coordinada en Chile por el Ministerio de Educación y el Consejo Nacional de la Cultura y las Artes.</a:t>
          </a:r>
          <a:endParaRPr lang="es-CL" sz="1600" kern="1200" dirty="0">
            <a:solidFill>
              <a:schemeClr val="tx2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>
              <a:solidFill>
                <a:schemeClr val="tx2"/>
              </a:solidFill>
            </a:rPr>
            <a:t>Única institución de educación superior que participa en esta iniciativa, con la colaboración de más de 30 académicos y 9 espacios culturales o docentes de la Universidad, coordinados desde la </a:t>
          </a:r>
          <a:r>
            <a:rPr lang="es-CL" sz="1600" kern="1200" dirty="0" err="1" smtClean="0">
              <a:solidFill>
                <a:schemeClr val="tx2"/>
              </a:solidFill>
            </a:rPr>
            <a:t>DiCREA</a:t>
          </a:r>
          <a:r>
            <a:rPr lang="es-CL" sz="1600" kern="1200" dirty="0" smtClean="0">
              <a:solidFill>
                <a:schemeClr val="tx2"/>
              </a:solidFill>
            </a:rPr>
            <a:t> y la VEXCOM</a:t>
          </a:r>
          <a:endParaRPr lang="es-CL" sz="1600" kern="1200" dirty="0">
            <a:solidFill>
              <a:schemeClr val="tx2"/>
            </a:solidFill>
          </a:endParaRPr>
        </a:p>
      </dsp:txBody>
      <dsp:txXfrm rot="-5400000">
        <a:off x="2313387" y="3793731"/>
        <a:ext cx="6571679" cy="1468034"/>
      </dsp:txXfrm>
    </dsp:sp>
    <dsp:sp modelId="{94521AB5-E6D7-4F68-B534-702203686ED3}">
      <dsp:nvSpPr>
        <dsp:cNvPr id="0" name=""/>
        <dsp:cNvSpPr/>
      </dsp:nvSpPr>
      <dsp:spPr>
        <a:xfrm>
          <a:off x="0" y="3611674"/>
          <a:ext cx="2133869" cy="17404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u="none" kern="1200" dirty="0" smtClean="0"/>
            <a:t>Semana de Educación Artística</a:t>
          </a:r>
          <a:endParaRPr lang="es-CL" sz="2500" u="none" kern="1200" dirty="0"/>
        </a:p>
      </dsp:txBody>
      <dsp:txXfrm>
        <a:off x="84961" y="3696635"/>
        <a:ext cx="1963947" cy="15705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05A2F-6BAC-4211-940B-015A73BD9481}">
      <dsp:nvSpPr>
        <dsp:cNvPr id="0" name=""/>
        <dsp:cNvSpPr/>
      </dsp:nvSpPr>
      <dsp:spPr>
        <a:xfrm>
          <a:off x="3811904" y="2011433"/>
          <a:ext cx="1520191" cy="13646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effectLst/>
              <a:latin typeface="+mn-lt"/>
            </a:rPr>
            <a:t>Proyectos de Interés Nacional en curso </a:t>
          </a:r>
          <a:endParaRPr lang="es-CL" sz="1400" b="1" kern="1200" dirty="0">
            <a:effectLst/>
            <a:latin typeface="+mn-lt"/>
          </a:endParaRPr>
        </a:p>
      </dsp:txBody>
      <dsp:txXfrm>
        <a:off x="4034531" y="2211287"/>
        <a:ext cx="1074937" cy="964978"/>
      </dsp:txXfrm>
    </dsp:sp>
    <dsp:sp modelId="{941D7BF3-33B3-4A1C-BBBF-91219C325851}">
      <dsp:nvSpPr>
        <dsp:cNvPr id="0" name=""/>
        <dsp:cNvSpPr/>
      </dsp:nvSpPr>
      <dsp:spPr>
        <a:xfrm rot="16158599">
          <a:off x="4431228" y="1533512"/>
          <a:ext cx="259391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200" kern="1200">
            <a:latin typeface="+mn-lt"/>
          </a:endParaRPr>
        </a:p>
      </dsp:txBody>
      <dsp:txXfrm rot="10800000">
        <a:off x="4470605" y="1668662"/>
        <a:ext cx="181574" cy="288732"/>
      </dsp:txXfrm>
    </dsp:sp>
    <dsp:sp modelId="{6EEC76AB-AC97-43DC-9EC4-23AF94412B65}">
      <dsp:nvSpPr>
        <dsp:cNvPr id="0" name=""/>
        <dsp:cNvSpPr/>
      </dsp:nvSpPr>
      <dsp:spPr>
        <a:xfrm>
          <a:off x="3644821" y="-99661"/>
          <a:ext cx="1806602" cy="16217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>
              <a:latin typeface="+mn-lt"/>
            </a:rPr>
            <a:t>Recursos Hídricos </a:t>
          </a:r>
          <a:endParaRPr lang="es-CL" sz="1400" kern="1200" dirty="0">
            <a:latin typeface="+mn-lt"/>
          </a:endParaRPr>
        </a:p>
      </dsp:txBody>
      <dsp:txXfrm>
        <a:off x="3909392" y="137846"/>
        <a:ext cx="1277460" cy="1146785"/>
      </dsp:txXfrm>
    </dsp:sp>
    <dsp:sp modelId="{B996F97B-15BA-421B-A4F2-FBC6118605C6}">
      <dsp:nvSpPr>
        <dsp:cNvPr id="0" name=""/>
        <dsp:cNvSpPr/>
      </dsp:nvSpPr>
      <dsp:spPr>
        <a:xfrm rot="20073654">
          <a:off x="5333267" y="2025734"/>
          <a:ext cx="274635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200" kern="1200">
            <a:latin typeface="+mn-lt"/>
          </a:endParaRPr>
        </a:p>
      </dsp:txBody>
      <dsp:txXfrm>
        <a:off x="5337261" y="2139673"/>
        <a:ext cx="192245" cy="288732"/>
      </dsp:txXfrm>
    </dsp:sp>
    <dsp:sp modelId="{31A7D188-C6F5-4F29-B014-365030DB8A32}">
      <dsp:nvSpPr>
        <dsp:cNvPr id="0" name=""/>
        <dsp:cNvSpPr/>
      </dsp:nvSpPr>
      <dsp:spPr>
        <a:xfrm>
          <a:off x="5606447" y="961145"/>
          <a:ext cx="1806602" cy="16217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350" kern="1200" dirty="0" smtClean="0">
              <a:latin typeface="+mn-lt"/>
            </a:rPr>
            <a:t>Gestión de Riesgos </a:t>
          </a:r>
          <a:r>
            <a:rPr lang="es-CL" sz="1350" kern="1200" dirty="0" err="1" smtClean="0">
              <a:latin typeface="+mn-lt"/>
            </a:rPr>
            <a:t>Socioambientales</a:t>
          </a:r>
          <a:endParaRPr lang="es-CL" sz="1350" kern="1200" dirty="0">
            <a:latin typeface="+mn-lt"/>
          </a:endParaRPr>
        </a:p>
      </dsp:txBody>
      <dsp:txXfrm>
        <a:off x="5871018" y="1198652"/>
        <a:ext cx="1277460" cy="1146785"/>
      </dsp:txXfrm>
    </dsp:sp>
    <dsp:sp modelId="{0FCA2859-DEE7-4164-BD27-17BB6CF0BB27}">
      <dsp:nvSpPr>
        <dsp:cNvPr id="0" name=""/>
        <dsp:cNvSpPr/>
      </dsp:nvSpPr>
      <dsp:spPr>
        <a:xfrm rot="1703826">
          <a:off x="5297344" y="2911087"/>
          <a:ext cx="243330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200" kern="1200">
            <a:latin typeface="+mn-lt"/>
          </a:endParaRPr>
        </a:p>
      </dsp:txBody>
      <dsp:txXfrm>
        <a:off x="5301736" y="2989973"/>
        <a:ext cx="170331" cy="288732"/>
      </dsp:txXfrm>
    </dsp:sp>
    <dsp:sp modelId="{2E2ED079-1F7D-46E6-98A0-F2B321F9C93E}">
      <dsp:nvSpPr>
        <dsp:cNvPr id="0" name=""/>
        <dsp:cNvSpPr/>
      </dsp:nvSpPr>
      <dsp:spPr>
        <a:xfrm>
          <a:off x="5497510" y="2871592"/>
          <a:ext cx="1806602" cy="16217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>
              <a:latin typeface="+mn-lt"/>
            </a:rPr>
            <a:t>Envejecimiento</a:t>
          </a:r>
          <a:endParaRPr lang="es-CL" sz="1400" kern="1200" dirty="0">
            <a:latin typeface="+mn-lt"/>
          </a:endParaRPr>
        </a:p>
      </dsp:txBody>
      <dsp:txXfrm>
        <a:off x="5762081" y="3109099"/>
        <a:ext cx="1277460" cy="1146785"/>
      </dsp:txXfrm>
    </dsp:sp>
    <dsp:sp modelId="{4AFC47FD-6FAA-4D31-8E43-0AF13BCC9BBC}">
      <dsp:nvSpPr>
        <dsp:cNvPr id="0" name=""/>
        <dsp:cNvSpPr/>
      </dsp:nvSpPr>
      <dsp:spPr>
        <a:xfrm rot="5284336">
          <a:off x="4473037" y="3372836"/>
          <a:ext cx="259834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200" kern="1200">
            <a:latin typeface="+mn-lt"/>
          </a:endParaRPr>
        </a:p>
      </dsp:txBody>
      <dsp:txXfrm>
        <a:off x="4510701" y="3430127"/>
        <a:ext cx="181884" cy="288732"/>
      </dsp:txXfrm>
    </dsp:sp>
    <dsp:sp modelId="{BF020E06-C0CD-4FDA-A3D7-C479DAB0255A}">
      <dsp:nvSpPr>
        <dsp:cNvPr id="0" name=""/>
        <dsp:cNvSpPr/>
      </dsp:nvSpPr>
      <dsp:spPr>
        <a:xfrm>
          <a:off x="3735427" y="3865415"/>
          <a:ext cx="1806602" cy="16217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0" u="none" kern="1200" dirty="0" smtClean="0">
              <a:latin typeface="+mn-lt"/>
            </a:rPr>
            <a:t>Informática Médica en la Salud Pública</a:t>
          </a:r>
          <a:endParaRPr lang="es-CL" sz="1400" b="0" u="none" kern="1200" dirty="0">
            <a:latin typeface="+mn-lt"/>
          </a:endParaRPr>
        </a:p>
      </dsp:txBody>
      <dsp:txXfrm>
        <a:off x="3999998" y="4102922"/>
        <a:ext cx="1277460" cy="1146785"/>
      </dsp:txXfrm>
    </dsp:sp>
    <dsp:sp modelId="{74CBB62A-65E2-4E32-BBB2-816E8E80A7EE}">
      <dsp:nvSpPr>
        <dsp:cNvPr id="0" name=""/>
        <dsp:cNvSpPr/>
      </dsp:nvSpPr>
      <dsp:spPr>
        <a:xfrm rot="9413496">
          <a:off x="3561871" y="2832731"/>
          <a:ext cx="241221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200" kern="1200">
            <a:latin typeface="+mn-lt"/>
          </a:endParaRPr>
        </a:p>
      </dsp:txBody>
      <dsp:txXfrm rot="10800000">
        <a:off x="3631334" y="2914774"/>
        <a:ext cx="168855" cy="288732"/>
      </dsp:txXfrm>
    </dsp:sp>
    <dsp:sp modelId="{67E71570-D89F-4AFD-A79F-AF37CF3AFCEE}">
      <dsp:nvSpPr>
        <dsp:cNvPr id="0" name=""/>
        <dsp:cNvSpPr/>
      </dsp:nvSpPr>
      <dsp:spPr>
        <a:xfrm>
          <a:off x="1747767" y="2702556"/>
          <a:ext cx="1806602" cy="16217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0" u="none" kern="1200" dirty="0" smtClean="0">
              <a:latin typeface="+mn-lt"/>
            </a:rPr>
            <a:t>Colaboración con el Ejército y para la investigación, formación y docencia </a:t>
          </a:r>
          <a:endParaRPr lang="es-CL" sz="1400" b="0" u="none" kern="1200" dirty="0">
            <a:latin typeface="+mn-lt"/>
          </a:endParaRPr>
        </a:p>
      </dsp:txBody>
      <dsp:txXfrm>
        <a:off x="2012338" y="2940063"/>
        <a:ext cx="1277460" cy="1146785"/>
      </dsp:txXfrm>
    </dsp:sp>
    <dsp:sp modelId="{78687042-D753-44DB-83F6-E88D07030DE1}">
      <dsp:nvSpPr>
        <dsp:cNvPr id="0" name=""/>
        <dsp:cNvSpPr/>
      </dsp:nvSpPr>
      <dsp:spPr>
        <a:xfrm rot="12705858">
          <a:off x="3521553" y="1905654"/>
          <a:ext cx="332342" cy="48122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000" kern="1200"/>
        </a:p>
      </dsp:txBody>
      <dsp:txXfrm rot="10800000">
        <a:off x="3613789" y="2028141"/>
        <a:ext cx="232639" cy="288732"/>
      </dsp:txXfrm>
    </dsp:sp>
    <dsp:sp modelId="{B22963B5-BF45-4865-9B14-5BDA756D427E}">
      <dsp:nvSpPr>
        <dsp:cNvPr id="0" name=""/>
        <dsp:cNvSpPr/>
      </dsp:nvSpPr>
      <dsp:spPr>
        <a:xfrm>
          <a:off x="1907599" y="803597"/>
          <a:ext cx="1648068" cy="15013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0" u="none" kern="1200" dirty="0" smtClean="0">
              <a:latin typeface="+mn-lt"/>
            </a:rPr>
            <a:t>Universidades Regionales </a:t>
          </a:r>
          <a:endParaRPr lang="es-CL" sz="1400" b="0" u="none" kern="1200" dirty="0">
            <a:latin typeface="+mn-lt"/>
          </a:endParaRPr>
        </a:p>
      </dsp:txBody>
      <dsp:txXfrm>
        <a:off x="2148953" y="1023469"/>
        <a:ext cx="1165360" cy="10616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4BEF8-E33A-4C64-9858-68A7009505B5}">
      <dsp:nvSpPr>
        <dsp:cNvPr id="0" name=""/>
        <dsp:cNvSpPr/>
      </dsp:nvSpPr>
      <dsp:spPr>
        <a:xfrm>
          <a:off x="1072" y="0"/>
          <a:ext cx="2788239" cy="551740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800" b="1" kern="1200" dirty="0" smtClean="0">
            <a:solidFill>
              <a:schemeClr val="bg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600" b="1" kern="1200" dirty="0" smtClean="0">
              <a:solidFill>
                <a:schemeClr val="bg1"/>
              </a:solidFill>
            </a:rPr>
            <a:t> </a:t>
          </a:r>
          <a:endParaRPr lang="es-CL" sz="3600" b="1" kern="1200" dirty="0">
            <a:solidFill>
              <a:schemeClr val="bg1"/>
            </a:solidFill>
          </a:endParaRPr>
        </a:p>
      </dsp:txBody>
      <dsp:txXfrm>
        <a:off x="1072" y="0"/>
        <a:ext cx="2788239" cy="1655221"/>
      </dsp:txXfrm>
    </dsp:sp>
    <dsp:sp modelId="{42770F4B-D487-4D4A-967D-B0C17E4489CF}">
      <dsp:nvSpPr>
        <dsp:cNvPr id="0" name=""/>
        <dsp:cNvSpPr/>
      </dsp:nvSpPr>
      <dsp:spPr>
        <a:xfrm>
          <a:off x="197966" y="1351443"/>
          <a:ext cx="2394451" cy="11313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/>
            <a:t>Convenio de Colaboración con el Ejercito de Chile. </a:t>
          </a:r>
          <a:endParaRPr lang="es-CL" sz="2000" kern="1200" dirty="0"/>
        </a:p>
      </dsp:txBody>
      <dsp:txXfrm>
        <a:off x="231101" y="1384578"/>
        <a:ext cx="2328181" cy="1065047"/>
      </dsp:txXfrm>
    </dsp:sp>
    <dsp:sp modelId="{BC4EBFB3-B570-4E13-B1B9-89BC78E3F467}">
      <dsp:nvSpPr>
        <dsp:cNvPr id="0" name=""/>
        <dsp:cNvSpPr/>
      </dsp:nvSpPr>
      <dsp:spPr>
        <a:xfrm>
          <a:off x="197966" y="2916459"/>
          <a:ext cx="2394451" cy="23247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u="sng" kern="1200" dirty="0" smtClean="0"/>
            <a:t>Objetivo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Colaboración para la investigación, desarrollo y docencia en temas de importancia estratégica para el país.</a:t>
          </a:r>
          <a:r>
            <a:rPr lang="es-CL" sz="1400" b="0" i="0" kern="1200" dirty="0" smtClean="0"/>
            <a:t> </a:t>
          </a:r>
          <a:endParaRPr lang="es-CL" sz="1400" kern="1200" dirty="0"/>
        </a:p>
      </dsp:txBody>
      <dsp:txXfrm>
        <a:off x="266055" y="2984548"/>
        <a:ext cx="2258273" cy="2188559"/>
      </dsp:txXfrm>
    </dsp:sp>
    <dsp:sp modelId="{277C9D54-98BE-4D59-840B-E888A0A39B20}">
      <dsp:nvSpPr>
        <dsp:cNvPr id="0" name=""/>
        <dsp:cNvSpPr/>
      </dsp:nvSpPr>
      <dsp:spPr>
        <a:xfrm>
          <a:off x="2998430" y="0"/>
          <a:ext cx="2788239" cy="5517405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2800" b="1" i="0" kern="1200" dirty="0" smtClean="0">
            <a:solidFill>
              <a:schemeClr val="bg1"/>
            </a:solidFill>
          </a:endParaRPr>
        </a:p>
      </dsp:txBody>
      <dsp:txXfrm>
        <a:off x="2998430" y="0"/>
        <a:ext cx="2788239" cy="1655221"/>
      </dsp:txXfrm>
    </dsp:sp>
    <dsp:sp modelId="{02A07A95-4E96-4B54-8DE1-6AAEF7803B2C}">
      <dsp:nvSpPr>
        <dsp:cNvPr id="0" name=""/>
        <dsp:cNvSpPr/>
      </dsp:nvSpPr>
      <dsp:spPr>
        <a:xfrm>
          <a:off x="3195324" y="1351443"/>
          <a:ext cx="2394451" cy="11313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0" i="0" kern="1200" dirty="0" smtClean="0"/>
            <a:t>Recursos Hídricos </a:t>
          </a:r>
          <a:endParaRPr lang="es-CL" sz="2000" kern="1200" dirty="0"/>
        </a:p>
      </dsp:txBody>
      <dsp:txXfrm>
        <a:off x="3228459" y="1384578"/>
        <a:ext cx="2328181" cy="1065047"/>
      </dsp:txXfrm>
    </dsp:sp>
    <dsp:sp modelId="{1A0FBA11-2FE5-45E9-8121-01295751EFFF}">
      <dsp:nvSpPr>
        <dsp:cNvPr id="0" name=""/>
        <dsp:cNvSpPr/>
      </dsp:nvSpPr>
      <dsp:spPr>
        <a:xfrm>
          <a:off x="3195324" y="2916459"/>
          <a:ext cx="2394451" cy="23247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u="sng" kern="1200" dirty="0" smtClean="0"/>
            <a:t>Objetivo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El desarrollo de las políticas públicas desde la investigación la gestión e institucionalidad de los recursos hídricos. </a:t>
          </a:r>
          <a:endParaRPr lang="es-CL" sz="1400" kern="1200" dirty="0"/>
        </a:p>
      </dsp:txBody>
      <dsp:txXfrm>
        <a:off x="3263413" y="2984548"/>
        <a:ext cx="2258273" cy="2188559"/>
      </dsp:txXfrm>
    </dsp:sp>
    <dsp:sp modelId="{80CCAB4E-E721-4913-9909-28A9409E7CE4}">
      <dsp:nvSpPr>
        <dsp:cNvPr id="0" name=""/>
        <dsp:cNvSpPr/>
      </dsp:nvSpPr>
      <dsp:spPr>
        <a:xfrm>
          <a:off x="5995787" y="0"/>
          <a:ext cx="2788239" cy="5517405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800" b="1" i="0" kern="1200" dirty="0" smtClean="0">
            <a:solidFill>
              <a:schemeClr val="bg1"/>
            </a:solidFill>
          </a:endParaRPr>
        </a:p>
      </dsp:txBody>
      <dsp:txXfrm>
        <a:off x="5995787" y="0"/>
        <a:ext cx="2788239" cy="1655221"/>
      </dsp:txXfrm>
    </dsp:sp>
    <dsp:sp modelId="{F35F27AC-C583-4BA0-BFD9-FDCAB3954011}">
      <dsp:nvSpPr>
        <dsp:cNvPr id="0" name=""/>
        <dsp:cNvSpPr/>
      </dsp:nvSpPr>
      <dsp:spPr>
        <a:xfrm>
          <a:off x="6192682" y="1351443"/>
          <a:ext cx="2394451" cy="113131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/>
            <a:t>Envejecimiento </a:t>
          </a:r>
          <a:endParaRPr lang="es-CL" sz="2000" kern="1200" dirty="0"/>
        </a:p>
      </dsp:txBody>
      <dsp:txXfrm>
        <a:off x="6225817" y="1384578"/>
        <a:ext cx="2328181" cy="1065047"/>
      </dsp:txXfrm>
    </dsp:sp>
    <dsp:sp modelId="{7EA1FF50-77D9-4C12-A44E-E27EC6CE952D}">
      <dsp:nvSpPr>
        <dsp:cNvPr id="0" name=""/>
        <dsp:cNvSpPr/>
      </dsp:nvSpPr>
      <dsp:spPr>
        <a:xfrm>
          <a:off x="6192682" y="2916459"/>
          <a:ext cx="2394451" cy="23247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400" u="sng" kern="1200" dirty="0" smtClean="0"/>
            <a:t>Objetivo</a:t>
          </a:r>
          <a:r>
            <a:rPr lang="es-CL" sz="1400" kern="1200" dirty="0" smtClean="0"/>
            <a:t>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400" kern="1200" dirty="0" smtClean="0"/>
            <a:t>Abordar de manera </a:t>
          </a:r>
          <a:r>
            <a:rPr lang="es-CL" sz="1400" kern="1200" dirty="0" err="1" smtClean="0"/>
            <a:t>transdisciplinaria</a:t>
          </a:r>
          <a:r>
            <a:rPr lang="es-CL" sz="1400" kern="1200" dirty="0" smtClean="0"/>
            <a:t> el tema del envejecimiento en Chile desde la Universidad de Chile, para promover el mejoramiento de la calidad de vida del adulto mayor.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400" kern="1200" dirty="0"/>
        </a:p>
      </dsp:txBody>
      <dsp:txXfrm>
        <a:off x="6260771" y="2984548"/>
        <a:ext cx="2258273" cy="2188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CB3BDE09-5A70-4890-A1BC-8171F4FDE80E}" type="datetimeFigureOut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70891E3B-56E2-48D4-804E-31C8472E315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135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59FEC7E-4404-44EA-9C97-FF64E9D36B1B}" type="datetimeFigureOut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s-CL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0E7E1D80-B313-47BF-90E9-2C62EF196C7E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8927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96964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96964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16979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16979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B5091-3E66-4F07-9B2C-B10852EF2A70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18410-4403-4792-830D-3D3E87120A4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216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1B2D1-41FB-4488-B5EB-B523C11A2768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058EB-A7B6-418C-831B-7B3B24EA77F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566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94FDA-3145-4540-B352-3987A5A0C5C0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CA245-70E3-47F1-868A-00F9E3A03FB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109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BAF-D8FB-459C-B568-6273ADACD16E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DBF6D-0F33-4188-A5F4-A4EAD66FE99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670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F89AB-F32E-4E0E-89D6-07BEE5CCBB0D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386C0-D112-4F7D-ACE5-7ADEB9CF5A9E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322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8160-23CF-4E59-9ECE-C48ABFD45F32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3C915-D674-495E-A11E-CC05DD161FC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804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C00A-332C-4C13-B8F6-FEE14479FF6C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9C09C-0D9D-4B90-A4BF-370663B5EC9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058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D24E-194E-407F-BD5F-B76EB96F88D9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813F-E1A2-4C6E-9E43-72F3B74056D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30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03D01-9752-4A54-AFE4-9DED7DFB82AF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25352-8A00-4E4A-B8F6-855005EEE2D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44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BEA58-6C4B-4C00-AFBE-42E4BC1FED2A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2D4A0-0ABD-437A-A71F-83944AE4C93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204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7C41A-E5DD-42F9-8F1E-1AD4137F304A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055DA-0105-49BF-9803-B87E3E99CF1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526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 para editar estilo título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4D38221-BCBF-4D8F-A8F1-C163BD9C0A66}" type="datetime1">
              <a:rPr lang="es-CL"/>
              <a:pPr>
                <a:defRPr/>
              </a:pPr>
              <a:t>26-03-2015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477F3A0-085E-4923-83F2-D1970899EAC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anose="020B0600070205080204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11.jpeg"/><Relationship Id="rId5" Type="http://schemas.openxmlformats.org/officeDocument/2006/relationships/diagramLayout" Target="../diagrams/layout4.xml"/><Relationship Id="rId10" Type="http://schemas.openxmlformats.org/officeDocument/2006/relationships/image" Target="../media/image10.jpeg"/><Relationship Id="rId4" Type="http://schemas.openxmlformats.org/officeDocument/2006/relationships/diagramData" Target="../diagrams/data4.xml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openxmlformats.org/officeDocument/2006/relationships/image" Target="../media/image13.jpeg"/><Relationship Id="rId4" Type="http://schemas.openxmlformats.org/officeDocument/2006/relationships/diagramData" Target="../diagrams/data5.xml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5.png"/><Relationship Id="rId9" Type="http://schemas.microsoft.com/office/2007/relationships/diagramDrawing" Target="../diagrams/drawin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image" Target="../media/image19.jpeg"/><Relationship Id="rId5" Type="http://schemas.openxmlformats.org/officeDocument/2006/relationships/diagramLayout" Target="../diagrams/layout8.xml"/><Relationship Id="rId10" Type="http://schemas.openxmlformats.org/officeDocument/2006/relationships/image" Target="../media/image18.jpeg"/><Relationship Id="rId4" Type="http://schemas.openxmlformats.org/officeDocument/2006/relationships/diagramData" Target="../diagrams/data8.xml"/><Relationship Id="rId9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5105400" y="-228600"/>
            <a:ext cx="0" cy="7391400"/>
          </a:xfrm>
          <a:prstGeom prst="line">
            <a:avLst/>
          </a:prstGeom>
          <a:noFill/>
          <a:ln w="12700">
            <a:solidFill>
              <a:srgbClr val="EF45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6248400" y="-304800"/>
            <a:ext cx="0" cy="7391400"/>
          </a:xfrm>
          <a:prstGeom prst="line">
            <a:avLst/>
          </a:prstGeom>
          <a:noFill/>
          <a:ln w="1270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467600" y="-152400"/>
            <a:ext cx="0" cy="7391400"/>
          </a:xfrm>
          <a:prstGeom prst="line">
            <a:avLst/>
          </a:prstGeom>
          <a:noFill/>
          <a:ln w="1270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8686800" y="-152400"/>
            <a:ext cx="0" cy="7391400"/>
          </a:xfrm>
          <a:prstGeom prst="line">
            <a:avLst/>
          </a:prstGeom>
          <a:noFill/>
          <a:ln w="12700">
            <a:solidFill>
              <a:srgbClr val="FEC62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2054" name="18 Imagen" descr="LABORATORIO VETERINARIA-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83"/>
          <a:stretch>
            <a:fillRect/>
          </a:stretch>
        </p:blipFill>
        <p:spPr bwMode="auto">
          <a:xfrm>
            <a:off x="5148263" y="0"/>
            <a:ext cx="1079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19 Imagen" descr="5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r="61024"/>
          <a:stretch>
            <a:fillRect/>
          </a:stretch>
        </p:blipFill>
        <p:spPr bwMode="auto">
          <a:xfrm>
            <a:off x="6259513" y="-3175"/>
            <a:ext cx="1192212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20 Imagen" descr="IMG_072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" r="70760"/>
          <a:stretch>
            <a:fillRect/>
          </a:stretch>
        </p:blipFill>
        <p:spPr bwMode="auto">
          <a:xfrm>
            <a:off x="7488238" y="0"/>
            <a:ext cx="1187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21 Imagen" descr="PROF. MARCELO KOGAN-ALUMNOS LABORATORIO-0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9" r="68900" b="-12941"/>
          <a:stretch>
            <a:fillRect/>
          </a:stretch>
        </p:blipFill>
        <p:spPr bwMode="auto">
          <a:xfrm>
            <a:off x="5148263" y="0"/>
            <a:ext cx="1079500" cy="775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4 Rectángulo"/>
          <p:cNvSpPr>
            <a:spLocks noChangeArrowheads="1"/>
          </p:cNvSpPr>
          <p:nvPr/>
        </p:nvSpPr>
        <p:spPr bwMode="auto">
          <a:xfrm>
            <a:off x="366713" y="2190750"/>
            <a:ext cx="43243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es-ES_tradnl" sz="4000" b="1" dirty="0" smtClean="0">
                <a:solidFill>
                  <a:srgbClr val="2673A2"/>
                </a:solidFill>
                <a:latin typeface="Century Gothic" pitchFamily="34" charset="0"/>
              </a:rPr>
              <a:t>Vicerrectoría </a:t>
            </a:r>
            <a:r>
              <a:rPr lang="es-ES_tradnl" sz="4000" b="1" dirty="0">
                <a:solidFill>
                  <a:srgbClr val="2673A2"/>
                </a:solidFill>
                <a:latin typeface="Century Gothic" pitchFamily="34" charset="0"/>
              </a:rPr>
              <a:t>de Investigación y Desarrollo</a:t>
            </a:r>
            <a:endParaRPr lang="es-ES_tradnl" sz="1200" b="1" dirty="0">
              <a:solidFill>
                <a:srgbClr val="2673A2"/>
              </a:solidFill>
              <a:latin typeface="Century Gothic" pitchFamily="34" charset="0"/>
            </a:endParaRP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3671888" y="6092825"/>
            <a:ext cx="927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s-ES_tradnl" sz="1000" b="1">
                <a:solidFill>
                  <a:srgbClr val="595959"/>
                </a:solidFill>
                <a:latin typeface="Century Gothic" pitchFamily="34" charset="0"/>
              </a:rPr>
              <a:t>Marzo, 2015</a:t>
            </a:r>
            <a:endParaRPr lang="es-ES" sz="1000" b="1">
              <a:solidFill>
                <a:srgbClr val="595959"/>
              </a:solidFill>
              <a:latin typeface="Trebuchet MS" pitchFamily="34" charset="0"/>
            </a:endParaRPr>
          </a:p>
        </p:txBody>
      </p:sp>
      <p:pic>
        <p:nvPicPr>
          <p:cNvPr id="2060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730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7675" y="273050"/>
            <a:ext cx="1225550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483768" y="228600"/>
            <a:ext cx="5184229" cy="1143000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Innovación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412795"/>
              </p:ext>
            </p:extLst>
          </p:nvPr>
        </p:nvGraphicFramePr>
        <p:xfrm>
          <a:off x="251520" y="1397712"/>
          <a:ext cx="8320980" cy="4479561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8320980"/>
              </a:tblGrid>
              <a:tr h="494149">
                <a:tc>
                  <a:txBody>
                    <a:bodyPr/>
                    <a:lstStyle/>
                    <a:p>
                      <a:pPr algn="ctr" fontAlgn="ctr"/>
                      <a:r>
                        <a:rPr lang="es-CL" sz="2000" u="sng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Ejemplos de Patentes</a:t>
                      </a:r>
                      <a:r>
                        <a:rPr lang="es-CL" sz="2000" u="sng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 Invención Presentadas en 2014</a:t>
                      </a:r>
                      <a:endParaRPr lang="es-CL" sz="2000" b="1" i="0" u="sng" strike="noStrike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</a:endParaRPr>
                    </a:p>
                  </a:txBody>
                  <a:tcPr marL="1703" marR="1703" marT="1703" marB="0" anchor="ctr">
                    <a:solidFill>
                      <a:schemeClr val="tx2"/>
                    </a:solidFill>
                  </a:tcPr>
                </a:tc>
              </a:tr>
              <a:tr h="494149">
                <a:tc>
                  <a:txBody>
                    <a:bodyPr/>
                    <a:lstStyle/>
                    <a:p>
                      <a:pPr marL="171450" indent="-171450" algn="l" fontAlgn="ctr">
                        <a:buFont typeface="Wingdings" pitchFamily="2" charset="2"/>
                        <a:buChar char="Ø"/>
                      </a:pPr>
                      <a:r>
                        <a:rPr lang="es-CL" sz="2000" u="none" strike="noStrike" dirty="0" err="1">
                          <a:effectLst/>
                        </a:rPr>
                        <a:t>Hexacóptero</a:t>
                      </a:r>
                      <a:r>
                        <a:rPr lang="es-CL" sz="2000" u="none" strike="noStrike" dirty="0">
                          <a:effectLst/>
                        </a:rPr>
                        <a:t> para vigilar pilas de lixiviación</a:t>
                      </a:r>
                      <a:endParaRPr lang="es-CL" sz="20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1703" marR="1703" marT="1703" marB="0" anchor="ctr">
                    <a:solidFill>
                      <a:schemeClr val="tx2"/>
                    </a:solidFill>
                  </a:tcPr>
                </a:tc>
              </a:tr>
              <a:tr h="982238">
                <a:tc>
                  <a:txBody>
                    <a:bodyPr/>
                    <a:lstStyle/>
                    <a:p>
                      <a:pPr marL="171450" indent="-171450" algn="l" fontAlgn="ctr">
                        <a:buFont typeface="Wingdings" pitchFamily="2" charset="2"/>
                        <a:buChar char="Ø"/>
                      </a:pPr>
                      <a:r>
                        <a:rPr lang="es-CL" sz="2000" u="none" strike="noStrike" dirty="0">
                          <a:effectLst/>
                        </a:rPr>
                        <a:t>Proteínas bacterianas </a:t>
                      </a:r>
                      <a:r>
                        <a:rPr lang="es-CL" sz="2000" u="none" strike="noStrike" dirty="0" err="1">
                          <a:effectLst/>
                        </a:rPr>
                        <a:t>inmunogénicas</a:t>
                      </a:r>
                      <a:r>
                        <a:rPr lang="es-CL" sz="2000" u="none" strike="noStrike" dirty="0">
                          <a:effectLst/>
                        </a:rPr>
                        <a:t>, composiciones farmacéuticas que las contienen, y vacunas contra </a:t>
                      </a:r>
                      <a:r>
                        <a:rPr lang="es-CL" sz="2000" u="none" strike="noStrike" dirty="0" err="1">
                          <a:effectLst/>
                        </a:rPr>
                        <a:t>Escherichia</a:t>
                      </a:r>
                      <a:r>
                        <a:rPr lang="es-CL" sz="2000" u="none" strike="noStrike" dirty="0">
                          <a:effectLst/>
                        </a:rPr>
                        <a:t> </a:t>
                      </a:r>
                      <a:r>
                        <a:rPr lang="es-CL" sz="2000" u="none" strike="noStrike" dirty="0" err="1">
                          <a:effectLst/>
                        </a:rPr>
                        <a:t>coli</a:t>
                      </a:r>
                      <a:r>
                        <a:rPr lang="es-CL" sz="2000" u="none" strike="noStrike" dirty="0">
                          <a:effectLst/>
                        </a:rPr>
                        <a:t> productor de </a:t>
                      </a:r>
                      <a:r>
                        <a:rPr lang="es-CL" sz="2000" u="none" strike="noStrike" dirty="0" err="1">
                          <a:effectLst/>
                        </a:rPr>
                        <a:t>shigatoxinas</a:t>
                      </a:r>
                      <a:endParaRPr lang="es-CL" sz="20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1703" marR="1703" marT="1703" marB="0" anchor="ctr">
                    <a:solidFill>
                      <a:schemeClr val="tx2"/>
                    </a:solidFill>
                  </a:tcPr>
                </a:tc>
              </a:tr>
              <a:tr h="1284889">
                <a:tc>
                  <a:txBody>
                    <a:bodyPr/>
                    <a:lstStyle/>
                    <a:p>
                      <a:pPr marL="171450" indent="-171450" algn="l" fontAlgn="ctr">
                        <a:buFont typeface="Wingdings" pitchFamily="2" charset="2"/>
                        <a:buChar char="Ø"/>
                      </a:pPr>
                      <a:r>
                        <a:rPr lang="es-CL" sz="2000" u="none" strike="noStrike" dirty="0">
                          <a:effectLst/>
                        </a:rPr>
                        <a:t>Método de obtención de conjugado ácido </a:t>
                      </a:r>
                      <a:r>
                        <a:rPr lang="es-CL" sz="2000" u="none" strike="noStrike" dirty="0" err="1">
                          <a:effectLst/>
                        </a:rPr>
                        <a:t>absícico</a:t>
                      </a:r>
                      <a:r>
                        <a:rPr lang="es-CL" sz="2000" u="none" strike="noStrike" dirty="0">
                          <a:effectLst/>
                        </a:rPr>
                        <a:t> (ABA)-albúmina de suero bovino (BSA) sin diálisis, en un tiempo menor que los métodos convencionales y a temperatura ambiente</a:t>
                      </a:r>
                      <a:endParaRPr lang="es-CL" sz="20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1703" marR="1703" marT="1703" marB="0" anchor="ctr">
                    <a:solidFill>
                      <a:schemeClr val="tx2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marL="171450" indent="-171450" algn="l" fontAlgn="ctr">
                        <a:buFont typeface="Wingdings" pitchFamily="2" charset="2"/>
                        <a:buChar char="Ø"/>
                      </a:pPr>
                      <a:r>
                        <a:rPr lang="es-CL" sz="2000" u="none" strike="noStrike" dirty="0">
                          <a:effectLst/>
                        </a:rPr>
                        <a:t>Proceso de síntesis de </a:t>
                      </a:r>
                      <a:r>
                        <a:rPr lang="es-CL" sz="2000" u="none" strike="noStrike" dirty="0" err="1">
                          <a:effectLst/>
                        </a:rPr>
                        <a:t>nanopartículas</a:t>
                      </a:r>
                      <a:r>
                        <a:rPr lang="es-CL" sz="2000" u="none" strike="noStrike" dirty="0">
                          <a:effectLst/>
                        </a:rPr>
                        <a:t> metálicas utilizando el efecto </a:t>
                      </a:r>
                      <a:r>
                        <a:rPr lang="es-CL" sz="2000" u="none" strike="noStrike" dirty="0" err="1">
                          <a:effectLst/>
                        </a:rPr>
                        <a:t>Leidenfrost</a:t>
                      </a:r>
                      <a:r>
                        <a:rPr lang="es-CL" sz="2000" u="none" strike="noStrike" dirty="0">
                          <a:effectLst/>
                        </a:rPr>
                        <a:t> en sistemas poliméricos</a:t>
                      </a:r>
                      <a:endParaRPr lang="es-CL" sz="20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1703" marR="1703" marT="1703" marB="0" anchor="ctr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https://media.licdn.com/media/p/3/005/03b/168/3a44d0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8748464" cy="980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21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Innovación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3800010349"/>
              </p:ext>
            </p:extLst>
          </p:nvPr>
        </p:nvGraphicFramePr>
        <p:xfrm>
          <a:off x="179388" y="1223962"/>
          <a:ext cx="8785100" cy="5517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386" name="Picture 2" descr="https://encrypted-tbn3.gstatic.com/images?q=tbn:ANd9GcQEY_zvOLTFjSEFZ_lpFI3cmRqgCmrkZD2CAcImtJq5asUlNvLy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89088"/>
            <a:ext cx="2160240" cy="848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2.bp.blogspot.com/_84rgj5wH3w0/RfxVtFMjs7I/AAAAAAAAAT8/tOmLHw0WHdU/s400/untitled.bm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8" y="1289088"/>
            <a:ext cx="2182738" cy="771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6" descr="data:image/jpeg;base64,/9j/4AAQSkZJRgABAQAAAQABAAD/2wCEAAkGBxQTEhUUExQVFRUXGRcXGBcVGBcYFxkVFxcWHBUYFxcYHSggGBolHBUXITEhJSkrLi4uGB8zODMtNygtLiwBCgoKDg0OGxAQGzQkICUsLC0vNCwwLCwsLCwsLywsLCwuLCwsLC4sLDQsLCwsLCwsLCwsLCwsLCwsLCwsLCwsLP/AABEIAMIBAwMBIgACEQEDEQH/xAAcAAABBQEBAQAAAAAAAAAAAAAEAgMFBgcAAQj/xABGEAACAQIEAwUEBgYHCAMAAAABAhEAAwQSITEFBkETIlFhcTKBkaFCUrHB0fAHFCMzYpIVJHKCorLhNENTY3PC0vEWs7T/xAAaAQACAwEBAAAAAAAAAAAAAAAAAQIDBAUG/8QAMREAAgIBAwMCBQIFBQAAAAAAAAECEQMSITEEQVETMhQiYXHwBYFCocHR4SMzNJGx/9oADAMBAAIRAxEAPwDK69Brq9ioEhQNOA00KcWgB0UtabWnRUQHFNP2zTC0/boAIQ0XaNC26KtUmMNsvRlo0Aooi29RGH2mNPBqFttO9ErSAKs3KOtPUbbFGI1AErYuUVbu1F27lEW7tICWtXaJS9URbuUXaemBJi5TguUALlKF+gA7PSDcoQXa7taACi9N3XoZ7tD3L5oAfuXaHe9TF29Q9x6AHXaaQaQrUi60UDE3HNB3Hp25doZnpgeZ69pvNXUAZDXsV5ShVpA4ClqKSBSxSAWtOLTamnFNIB1KdU00tOLQATbajLNAW3oq3cpMYarURboO21Po+tRAOtmibVBI9E27lIYcjU9begluURaagAxDRFqhFanbbUgDVeirDnzoBblZlzJzJibGNurYxV5AG1UMQAfADaIj4mmlYNmwi/7q9F2sZt8yYq5ew+fEXmm7bBl2IINxQRE9QYrVhe3ptUCJDtqzXnHm3FYfHOlq5CBbcKVDDVASYPWSavIuVln6S/8AbQf+Uk+ZzXPuge6iJZj9xL8U5sxRw6XO1ysxacqqo09BWh4e4SiyZOVZPiYGulY1jbf9WsasQ2aQWMDXoJ091bKIHlQ1Rd1FbUjxhTTtS3OlMXDUTMePcoa5iNa641DnXemAt38KQwrpoe9epgOEV1C/rBrygDL6UK8FeirSsWDSqQKWKQxQpa0gUtaAHRTqGmhTi0gH0p+21DKaeQ0gCkeibdwUEtOg0hkgrU7buUAlyiUakAct3anlxFR9KDUgJW3ep9L1Q9q5RVt6AJa3crJecWnH3/VR8LaCtOtvFZXzK042+f4/sAH3VOHISDuAqBi8LA+mta4DWP8ACD/WcN/1E/zCtUe/FE+QiFZqy/8ASI04wf8AST7XrR+1rM+e3/rn9xP+6ox5LIe494jphMOf7fyIrXM1ZHxP/ZMOPHtCD0MGDHjB3rTTidKJF2drYNbERQN3FA0LdvzQxekZgt7ledpQ/aUybsUwH7jUHdalXL1Du9ACgK6hzc866gCh0oUmvRVpAcFKFIBpU0hjgpYFNA0sGkA8tOKKZU06rUAOLTyGmJpatQARnpxXoaaUppAFg0/begg9LW5RQyRV6VmoS29O5qiASpp+3coBXpwXKQEot6sw4w04q8f+Y/yY/hV+W8BrWb42+Ddd50ZmYejMSPkalGwZM2bLJfwuYRmNq4u2qM/dbTxg+daIL1Z/xTHJnwLAyEw2GD/wlbjFgfQfbV0t3QaJ2CDlu1nPPDTi/RE+wn76uuJxa21LuwVRuT+dTVW4by3ieLX7j2AirOjXWKqAAAB3VJmBO3WiKBjfGGH6hw30xn/6F/Gr6b81XOauT8ZhsNhrN4WyLHbEPbYkHtXVuoB0y/Ol8G4oLqa6XEADr1B8R4g+NSmKJOm7SS9BNepHb+FVkgu5dimGuUwb00hrlMBw3abd6YZ6T2lAhwmupE11MCm0tTSBShVhEXS6bFKoGKmlA0iupCHQ1LV6ZBpSmgAlWpYah1alhqQBINKmhgaWGoAKBr3NQ4elA0DCluU+l6gVNKzUgJAXK4PQaPVo5T5UfGBm7UWkByhiucloGyyNNRrNVZMkMa1TdIaKFzBxQtNpT3Ro58T9UeXjV7/Qzw/BuLr3eza6FIy3AphWOmUNue4dR41SuduVrnDrotXWDq4LJdXQPB70g+ywJEiTuNdaM4X+jjiN+yL9uxCkZlDuqOw6FVY6T/FE1L1IabT2Cgv9IGFsW8QezVQrAgldpGw98n4UDy5xUiLL6j/dt5D6J9OlPnl5/wCjb1+4rB7NwqwacwK3FUqQfDOPhVMtXTmBmI7w9RqPsqSWwiZ5oxjXLpX6FvRR4t9In7P/AHUnyL+kK7w3MFtrdRvosSpB8QQDVTe4zddSTTNxCNfGrF4EzS+O84X+I2rl0JlS3OYTJ0EmIGsAzVHt4wowur7QPxXqD4g1ff0QJaOFx5u+yoX4NbuA/wCUVm2HbRfj8JH3U2lQlyXxcSGUMNiAR6HavDcqP4Xdm0P73yYxRE1XRMda7FcLlDtrXK1ADzPSc9Nm5TTXKBBHaV1Bm5XUAQleivKUoqYhQr0UlfCp/gnKmJxLDLbZF6u4KqB79T+dt6TaXI0r4IQLR1jhrH2/2Q6ZwZPkq7mtS4ByzbwcMLb3Lv8AxGXw3yr9CdOs76mDR+JRmZX7JtDpmU9Yg6DxjeDpv45pdR4Lo4vJnuD5OuuoYKIOoNxykjY9zLmGpHxogcgX2OlzDgmCFDvsf7Sz+Yq43GYKM4yueokqZB1KnU93QxO2xihgt1ekgddZAOkkDXp16jaq/WkT9KJRMbyjjLW9h2HQ24cHX+GSKi7uDuL7dt1/tKw+0VrmHxxiGlTOw2mNt9Ndfh7pJcZIMSQPOeu/z22EeVTWd90QeFGGA0sA1s9zEWyJNu2Y3JRPTUEeMbeIqs8z2kv2xCyyajswY81C9J6QDUlnt8EXiKCtOLTZNeqavKh8Guim1apXl7hTYq8LasFEFmY7KoiTHU6gAVGUlBOUtkhkdNaxwW0uFwlrIzMXAdj0JcA6eA6CveG8n4ewQyI2IcDXtMhQeYUgCfjVqwV5OyggDT2YERHWvP8A6h1OPqUsadLm/NE0q3E8KxYa2GyyIMkifUT7qOwz5iYPd6AfOozA8ZQDICJnKFEb9ABRCI1tBmEDyMx61yITqKkraXK8f4/GTRA81cljFW79u3fa2bzrcbMuZcyqiFYUqYIQHUnXWvn7mHglzB4l8PdjMnVfZZSsqyz0I++vqB3IOboaz79M/DMO2E/WCFXEIVVG0DOrSGtt9YBSzDwynoTPZ6D9QyeoseTh7L+gpQtWjELTV5idgPAmvF615fafj91eh7lJbOWbhHC+JAEiWwg08DdIPyqp2NwKuXJ6Tw3HjxuYT5XQap2F3WpyCP5/ItHCh+yX+9/mNGxQfDdLa+//ADGiC9VsY8IpDkU2z0gmkB6bPnTbJS81JJpgNEV1e5q6gCHmieHYY3bqW13dgo8pO9C1Y+SbE3zcKkqisZiRmOgHrqdqJy0xbHFW9zT+DYW3YQJaWAuhMAZmiczN1nyn3RUkl6JkzqdAQdIEk7+PzqlYzjdy0mc2zA1J8B4mNRoOsAfKoS9zndC9qEzICAGJgE+AkQTp0EjxrnRWvdOzVrj2Zqtu806a6aDv7wPD7fDwpnE8SyCYA18x+Mdd/DpVB4B+k3O62r1uMxAVgWbUnYgtuZ9KsN7E2sQhyHUemktt4iY27oOm9TcHHkE0+BWI5r3GjjUFXAI90nvdZg7AadK9t8Uw9wajIx00OgMCWg90/D3VRuN4S4hMggE77z6j4D76iMJibzvkto7sNYVSx+VT9O1sJujQcWt1W0Yva3W4jTCyYDLuBoe8JHnQq4hh3iQNNADr16jrUBhzetgZxGcsAMyv7IElsphQDprrvIpOG43YUNnJQroV9ok/wkb1jzLL/CtvpuZc2TLxFfuSWP4g2kT4ePzNdY7e6C6qzwd4kE6GIggjQaeVOcMxmHvIVDK0nVXAUjwiftBq2cEw5RMzQBso6R4+lU/EPGtFb/UpjnlFKPczTjOCKOWCXFUgE5kZQrHdZO/rUcDWz47iKIIaVH1pGUeRP0ZnQ7edZDjsNlvtbWT34XqTJ7vqTIrodL1Xq3FrglGep0MVK8B4qcPczgSCMpG2kg6eelRl2wyaMI94PzG9IL1qyY45IOMt0yzg1zhfNKtaEaTpBiZnY161y6XFlHADfSico3J91Z9wPgj37TutwJBhcxYAsBO6gx8N6fTmi5YvgOhfL3WKGdI3y9fjXnM36elNrG9Vdn2+hf6c3HUaHi+X7Vgpftu5e2czZmBD75pkQDEmRFOXObLdy1+ym4SwWAIImJnNGw1qP4Jxu1xDPbBcIoGcwUJLZu6s6/RMmuxPLi276ZGKoASNicwgKNekE/k1mnBP/c2a7dv37hFdiex+MdLYZl0j6Ou+018/8asY647Pft4srL5e0W6yqrTopMgCI28K+gsZeXIEbXN9nvoRBbTZR8YPyrR0Wb0Lklf3/oaIdP6kd9j5qtnzA9adZRl0Mnetm514B+vWytq3aF2QVuNM6e0C4UwCPHSYrHb+Ea072ri5XUlWBIMEeBGhHnXoOn6hZo6uH4M+bC8Tpl35DQfqGNHiLb/ylv8Awqh2FgKfzvV65DH9Vxw8LSD53z99VCxgz2aMc0bwq5jqRB3EbVql2/PJnj3/ADwTWDPcHv8AtNPZqXw63a7Jc3bhtdAi5dz1LT8qda3a6G6PW2p/7hUBgmevCafxOEKrmmQTGquu4J+konbpQjGgBeavM1Nia8mgQ5NdTeauoAneVsJhWtlyAWUw3aAGPOCYjzqxYjG21tl84yLvlGYCTA0XaszwN4hoH0oBjwkH7q0DlLljtUN67IttoqgkZoYEk6ezKjY9DXI6vpU8mqcm0HpRcXKTPLeOZ1LYe295ohRkZVkmJJaBAqpcY5d4i4a7dsPCdAUOUdcqKxMabielbPYwgUyNPSheMdoiM9syYmAeo3+In40YJRw+2P8AcqjUeEfO5NS3B8deRlW3LE7KCZPUwelXS3ZTFo02LSDQMSMpzfwQJLbk9Nd+lQX/AMaNh7Y7RmZyQAoCmNIJJOgmJPn8eis8JPS+TfPGsWTQ5W/p2D+EcTz2LqG/e7QmSCFZWUA7M2vlFSHCbLNnxNzFWsK1pYIW3LOUBliFYQzTGkzppURZ5CxoOtuT/wAK06G4DoQCW7qiDM6+lSWJ5VxaYa4LnDstwye0N21mKxrCF5J0mfkal8i7k3JvZisFbwTO7XLl649ySipkVM11RPtHMdfTbaqPxbAG1ddc2YBoB8h0Pn+dNqkeE8FuOCWu27LKJUXSVcx7MCNCeg38utWbla//AFS/Zuol20rZiTknO4AkZu+dugO5901sRnF1ZCcIxQaBbEkKAYECB5+NaDhOIFbCL/Cv4/fVY5h5efDouJsC12brm7O3MKhXUkmA0TM7+tA8P4pktAOxkEa6kmSTGu5rn9bg1fMuTn9Tjp6lyXjD41WJFz2WkHSQZHUfGpPiWGwhS0r2UUgQtxBkdRlgnMNQROx00BqlouI7jvbuLZZlhyphQYB1j51oKfqz2h3ASmurEsfHz1iuVJyxP5XRhU5JvSzNW4TZBKG41yfZ9lDvrEzO3hUacIbOJtqwOly37SkAnMswG3E6edbJx4i7ZAFrKBGQ3MqZOmYM8dPjVeW9bSFOIEkju287SSYGoAX510Yda68/yO3gxPLGyAvc2W2e4rotuHMdkoCtBiAogAwJn8aBwt7DszXGcKWmZ6HSO9qOlWDjPKOHuo9w5kfU9wiDHQhgfuqujkRyqsLijNl7pUiCekhjO/hVcZYJRu2rN69SOyVhHLOLWzdOR0YOYMOukSQdT5x76viXzdIJZRlyjcHRjB+QrMzyFiizKvZPliSGjU9NUGvX3il4bkrGgx2Wvk6f+VV5ejwZJanP/JW1crcTYEsLlliCTsdNIPSibNwIDsdJHqPu1FZTY5cxqkjJcEbgPbjp/HR2B4Ti1ZlyuC67l1PdzA75o+jFReCEF8slsWRVqi5cWIQftSZKmSSsSI6CJHlFZfzp38VntXbGUqsglVMjTUZdfX8KsGM5HxTyzG2B1zOWaPRQQfjVW5o4AbWQJmuE51YqugPdyxE+LfCtPTaYT2luyvKrh9ibw/BsVhsO4uLYU3SACGEsugynJv7R3B9qq5xzBhMhT2O8hA2VhsPgZ9TWlfpAwObh1i+dChtsT1i4kH/EUPuqk2V7Szet6FsguJ/bQEj3nb31vyPTNLsZoQ1QbSIbBYq9athRcuoNdA7KIJJ2BrRMIbl7ghfO5ZMzTmae5dM6z9UmqpgsALmFtuX1n2dCI70b+nzrROXLaLwq6hkhu1tkKon9ooGwj629XpooaZmDftO6TJYEAk/SXVfnpPgTUQDUi1tVAm+gymdYnWBp3h9lRVy6CWKmVzNB2kSY0NQiOa2THC1JJpstSSamVjk17TWauoAl+W2BtEMMyz7MSJnetA4BfXLlKEBYVQrQoHoTv51nfLD9w+p+6rBhsfleD0E/+p61yuojc2aMz/0V+xfBiFAJ+/4VFcY4yiDRcx6LoSfjooqu47mAtomg8fw/Go84iZJMk7mqNMivH00nvIDxeL4hcBFnCuij/go10x4ZlkL6gCoDiPFLkgXF7O4BBzBg5B11z67ir7gLsCQYPlpUovELhGVnLr9W5Fxf5XBFaseZR/hNaw6faVzl6612wruSzHMJPXKxA19BWl8bsscMhHSyP/rFVVMbbtwgs2YGuVB2ehO4W2Qo18qvmIxltcNaZhoyIAup0KTB6HQHXyqmVuTZfJ7Jdz5qGOEK09+BO/TYzU/ypftm+z3rZZm1RgcoVmJJMQZGu2lCc23rZxJFi1btLMAIqoD/ACiiH4RaWw121iWa/bgvbytlUSNS3hr511Yu0mUuT9rLHgeCuXYLiEWwQwVHJ2K98K2ogQDHX51Jcu8k4FyrnGXLi5gBkti2mcR3c7Z59ZHrVVwFhzYVUuK9y6wQ5gQEe4Sqrm2ggzRvKvBMZhsSbVyxdLzEBWKHwYPGVl8508tqjOKe1lcoxkql4NrThdlbYtlc6jQC4Swg7iG0jyivXyosIoUeCgKPgIp3DYchFDGWCgGNpA1rzE2tK5coeEKGPHHhFD5pxBj1qrcNk4m0D9af5QT91WrmqB4VW+Dp/WAQDADa9PZPX31QlSZ1IyWlFnx2I7mXx+z8xTiIuUakxoJPUlRUHcxudlAO0/n5UdhnJKf2l+Wv3Vn00ibjSLJwtpzkbNcMeiqqfahorDv3ydNCflC0Ly/+7U+OY/zMW++jAok+k+8uDVlGVvdoieL8Ryd4aZgx/wASj7qjsTxRFVbl12CxpkOsjcEaSIg7+6nuZLM2lPkfmwqpcc4dcfDqyz3CZH8J6+n41XKKclbpGzClob7ljuc622BCvbA886/FmUD51R+Nr2t0sMRh1UDur21uPMatvUPgcC7ZiLmQAwRBJJ9PCgb99lYghWgxMfOuh03SwxSaxvcyZ5rT7djcOIYtbvCLNoPZLdnYDgnOIRRMMkiZXcVTrN2zbw5DorXe930BAA0jcDbXp1qL4JeuvbBdoEAKqiBlG3r4++h+Y8aLNljmhnBRR4z7R9APmB40uoySzZVjXZ9i7punhiwvLP7lCtADcT74qbwPH3s2jatAAMSTJJ3AG2kbVE2rc9flSsRYyia7LkuDlrBNxclwhGEQk91M8dBvJMLHiZipg2WSAylT1BBGvXeobh+Ja24dGKuNQRGh9+lWezzlcYRft2r48SMj/ESPlUnfYyugDNXk1JricFd+vh2/i1T+ZdPjFJu8EYjNadLq+KMD9lKxUR9dSjhbg0yN8K8pgFcuYtFzKxKzMNEjpGvQ1NkI0lWViY2IPQVC8tlTbdSMwLSRvML4Ube4Ra3Aj0JHy6VgzKOtm7ErimOsleKpqPfC3F0RzH8U/b/pXW8TfXdQ3poft+6oaL4ZZq8osWEBiiu0MVCWuMBQO0R192nxMUbh+LWH2uLPge79tVOEvBNTQd2hIjXXSrFzli7lvhtjLOqqpPkFqslpgiI1+OkR8/lVz5ixK/0UsxpbmGEzAOg10MxrrSile4SfgxjiHFTcsgNlDJsY1bvTpppE9SdqZwl12Rltg5iIcjqm8H3gUza4VduKbgR+zBgvByLrBPmB5TT/AA2/2KsxZQSHEazp0jz6V11RibYrhdi7cQgEhVMnf2lkaeYn51qfK/ON/PaNy490XLiWmRykgsYzAKog9YHTeemacNxuIQqVRCHYwPMnrFajyVwHCMo4gGbtBIIYLFu4ujwCCJ8D4ERFU53FLdF0ON0aLicWqAs7KqjqxAiovGcXUjukkESDtPn6eZqPB7Y5mzFfohiTJ0gkHQSSIgdZ6UjE3ATAlgNp300LeY8tI+dc9JvkKplQ5n4+iHVdfE6/Lp79fLY1BcB4813EBTouVzA93zqR525WusBctBrgjvRJIjbujXy0mqXy02XEr5hl/wAJP3Vd6UXideGOM3rX3LVgMTmf3/M/n51b+GLqPL8D+NZ7wi5NyPFjp8avXDb8A+jH4CK52eFOjpN2iw8DuRYtn/lof8INHW2iddgo+Ik/ZQWAYG0sfUA/wiKOVZZx0kfJDUHyZQDHWf2ag+C/M/6fOhbWHhgI0O/31J3fZBP8I+AP403beXHhK/M6ffVWaOpUX45tEFi+ULfaMyQA4IZT0PRlPQg9D0pWB/Rmh1ujU9Q1SnFuKrbkL3n2A6Akjc9BE0zwfmDELc7MvNtLQJmNWJuEabgBVUb0sWOclvNr7cleScktq/cqHO2Jw/D3NpWFxwP3SEZl0GUXDsg1HmfCsm4nxB7753OuwA2UeAFSvNmGZMQ7MS3aMzkn6zMSwkkkxmGp8ar5r0HR9JDCrW78s53UdVly/LJ7Is/KfGks237RFuKrKQht2WJDBg37S4jMsEIYGmreM0BzFxU4i7OW2iqAAttFUbakhQJMnfwio7DdR4xTN094+talBarK3nyPHovYewmHa46oN2MfjR3FeFmw5OptkwpPnsGy9dDt4TpRnKdg5mcgiAAp1EyTMeI0+yrDjree0ynqDr1EgjSfWPQ1lzdVoyqPbuZZTp0US3dPjTtu73hlnMTEqYM9NQafwHDGuToR0zaQCDBEfS+I2pvEYU2LsZpICsGAjvQD3Z3g6T5Vr1xbq9ywvfDOUsddtJcW/cysJHcn5swJ94FdVUwfNmNtIEt4m6qLoFBEAeAkV1LSM0HmGyFymANOgA69YqJYiKM4zeDwO8dDJbpqPLrBqP8A1Vo7sH0IPyFcxo6cOAd69tb0xdYqYIpSXalQyWwx9358q9v4C0/tW0bzygGfHMsGh7D0aj1XuuB88gCcEthhlZ0BOoVgR5xIn5mlc6cJa2lvNfuuuRcqs0AAiYyzE0afaU6aGB5TUjz8k4bDmBORP8gGlShJ6kFdih4LmS5byrmORQBlmJURIkeNRnEbzXXa7AidgR0ifupN3DjrUtZul+yXL3xmUkKqqbZACiFGp31PlXRvazNptNMa4dea4q27chs4YbnXae6CYEzoCfKtCwdr9WsphQ+clme6wBEs28DoIAHums5wGIfCXu0iBJytGm/pvtpVn4nxu9ftpeNtsoMG5GhIInXxqrNHWtiUNlZo9i/oMo7ugnfTc9fWPN6c/XbFu4q3bhzPIVQJVcmpBI8JHntUCcT2eFDe8HfpO/UDX5eOsBhLa4229olg4bNbeCYYePXIfZIjSAegFZYxsTNL4pjDbQFRKROZT5aT1rHecALji7bAW4TDZdJP0W33/CpvgXNdzCXWw2JEgGIMx1113B8xVvPK2ExSB0Z8u8Kw8dgTPhU1cHZHZox/hFvFZu0tWrlwKZaLbMJ8CR1+NS2F50AYZ7Z0n2W8Y6H0rZcHg1tWwiAKqwAPmd9ydTUbx3iuGsJLdmW1IEISTB2B8/Wdag9OR/NH/osjlnHhlf5U43nsF3S5btoP3rhQpUbBdZYwOgipHgHNtq/nU9xiTBmR1gmYgROvlUDzDY4hjkBsi2LRGlouA5EnINsv0TEncVG8rcm4hbwe+BaVdT3lLMQdIC7jxNHw+OmxPLJstfM3MqWWCNIgCO60ERowMQwOuo8KjOE8dfFvlsyEWMzkEd7XRZ66H8xTvOnBlxlu2FJNxGgEA94PuCNxB6DxqX4Pwq3gcMtqZYST4sx9ok9NdvhFUvp8dfUuWea2oct8Kywd+p3J9Z8fx9xGYhbj5RuFUeMw3X30/iMdA7oiZ6qRBHlv0+JqBxGIaWJhYfN0EqBCwfEkQPM1BYdxPJfJXuesEbqd0SymVAkzOhEeJlfnPUjNStabjsejsBAnvBtdwT167aa7++KrV3A4dWzXLjP4qghZ8o2HkDXUwzqNMxZY27RC4LCu7wq6+A9D4+lWfg3L+Hu287K+YMUZSwIDruRABg7wdvSpDhmHF2WtZLSDL+8dEY76gMZI/Cm8NcSw9xC2VnMwYgkbw0nXWPOKp6nJNwejZlWbG1j1ITYwYs5rafu5zLqZBIhl16aA++nMXOQ5RLZTA6mJgfKu7SW/1p7CtLj1P2f6mudbbuRj3fJH2LRt21UiGgT5GNagOPAEq067R5CTqZ6T4dTVm4ziN9GIHgpJ+QmKh+GcFu412t2cqxBcucsCdO7GY9T7t62dO6k5sshzZXMleVoK8hqogszEbkQAT1gQYFdWj43ET9RElxHgxb63lounyqExPCLq7O3v1+0Ve2sMeo/lpD4QnqPetVqVG6jML+CvdoLjEmN9DrA0nxopMSAe8jAeU/61oD8LnqP5aaPBx4j+UVJzT5QRbXBR73FraCZ8NARPwNGcP4irqGBMeJUgaee1WO/wSRBIj+yPwoG3y0U/dnKPDSPgRHwqDjBosWSVgpvExER8Z8IPrUxzfic2CsED6Cj5RQScMvqZARvUZTPjOv2UnjuEvXbaoEyhQBGYkT1hYiKrUXaLPUjVmfYozU/wWxZNtjIW59G4zP3YGwAManxFAYvgN5Pok+gqMhllTI8RXQjTRl1tOyXv579trgEqpLSNgRME+v30vhHFSLbWspcNJUanKxiSFHp4U9wnmFrA7PvLaYBXQdVA89jrPvoDAcYa1cz2gAZOsA9SRIOlCVFia8kxd426BrF1gSndkEkbDXz0+3yorlq+ATorA6w0ROmXUkD4kfhXuNA3rrXLKuwOpJXWYBaY21rzgHFTZuAXBCneZBGo1+VQcFWxBy+ajQuceGLiEzxFxQIOkHpGhOmgG/SoXlDmfFWWyKFKLKlD49ddwdPnVlVFuKrdoiqwBzMwOm+m3U/OetRlngWGS4znFHXVgijfqZJ8j061nb+VpA4vlAfOXNWN6MLSn6KjUA7EE+nhVG/pC7mDuzOQZGbX5HStVROGypuZ7rAyO0Yxpp7KQD6QelFHiXDVGlhJ2C5FkepBiNfkd+ssc9MaaI6ZPllf5Z5p7Q5SxkzpMTpJ1adzJ9fUgyd/iZkdq6rP0ZBeQIWQOuw67DwqL4pdwTMXVQh3gADWZ2nUR0EbdKB/pjCrIUSZ0AJBEbQYg+8UOKfCLV9WW7A3bqqXtCbh0zOGUGBPdBGskNoCJqOxD3s0XiA0ExH2AjT/AEoG7xP9bygs1u/bJYMs5XUFYkTB9kR66bmrJy5g/wBeLfrLOllCFVNMzEzrLCQNBp191U5ZxxR1T2QaiNs41FUFyFnx6mdIjzEzT68He9h7l57+GKEAKBcYOsXUaNRlUwhjrtVg4vyBhchuWi4ZRPfYsCOoM7fnSmeGXxFuy9sZBv3iZ0OhGUCNap+Ijpc4dv8AwV6jNkwyr7SzM76/ZFWHAci376q6sigiVDkgxGmyn561qaWsObZQ2rWWIy5FiPSKqOGx96wzqLZe2GYIVYTknu5gxEGIqh9fkyb4Vfn7EKKkvD2w7XLd22xaMoh4A6z7BkbULbwrSSAASCJJzQD4SoI3q0YoNfc3Li5SdI9rQeYqwcmtZt3GR0QlhmBZROnhO1bFNuK17N8kqclpM8wmHC/s9HdszKuWSQqksBrObTT3DrIPwvBLufMti6wgGAjt7QBgECDoYPnI8a2heIIBpA0B08zrSX4xaH0x8RvUJY8b3ujO+mbeyM7scr3HX9y4kTqjA+moEehqvf8Aw7H2sZbu2MO+QaOZAlG39rUkaHbpWyHiyfWFM3ONoI7w6/YTSjGMe410rKE3LuLYybbyfIfea8q7nmSx1uID4FhXVX6MPIvgmUq0d/z1pRP5+FdXVqNDBrh/Pwp4a/n1ryupjGep/PjXoNdXUAOpuKLUbeldXVFjHrVpSdVB9wpvFYVIPcXr9EV7XUlyJmR8dwqDENCLv9UeNC8w4ZEyZUVZH0VA+yurq2xfBUWf9HqjK46aafGiuacFbyz2aT45Vn7K8rqqfvJPgr2HwqQO4u/1R13o+zw+1l/dW9/qL+Fe11WMqCk4bZ0/ZW/5F/CjMJw6zr+yt7fUX8K6uqDbJIbxfDrI2tWxv9BfwoVcFbn92n8q/hXV1JNgH4XAWons7cyR7K7a+VWTgShW7oj00+yvK6ud+pf8eX53JLkn8c5yHU1V+MKDZM6+vurq6sf6T7Jfcb4KcmNuE5TccrMZSxiPCJq9YE9z+7+FeV1dbSlwOIQBpVT41fZb4ysw7lzYkfZXV1Iux+4RjMfd1/aP/ux7Tbb+PjTIxlwmTcef7R/GurqdIuIHinE70/vrv87fjQNi8z+2xfp3iTod969rq1Y0tJkyt2SSYRI9hP5RXV1dQV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6392" name="Picture 8" descr="http://www.cocktailhogar.cl/014/archivos/servicios/empresa/vino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881" y="1340499"/>
            <a:ext cx="1848543" cy="7459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76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Innovación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3305253459"/>
              </p:ext>
            </p:extLst>
          </p:nvPr>
        </p:nvGraphicFramePr>
        <p:xfrm>
          <a:off x="827584" y="1192213"/>
          <a:ext cx="7344940" cy="5517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AutoShape 6" descr="data:image/jpeg;base64,/9j/4AAQSkZJRgABAQAAAQABAAD/2wCEAAkGBxQTEhUUExQVFRUXGRcXGBcVGBcYFxkVFxcWHBUYFxcYHSggGBolHBUXITEhJSkrLi4uGB8zODMtNygtLiwBCgoKDg0OGxAQGzQkICUsLC0vNCwwLCwsLCwsLywsLCwuLCwsLC4sLDQsLCwsLCwsLCwsLCwsLCwsLCwsLCwsLP/AABEIAMIBAwMBIgACEQEDEQH/xAAcAAABBQEBAQAAAAAAAAAAAAAEAgMFBgcAAQj/xABGEAACAQIEAwUEBgYHCAMAAAABAhEAAwQSITEFBkETIlFhcTKBkaFCUrHB0fAHFCMzYpIVJHKCorLhNENTY3PC0vEWs7T/xAAaAQACAwEBAAAAAAAAAAAAAAAAAQIDBAUG/8QAMREAAgIBAwMCBQIFBQAAAAAAAAECEQMSITEEQVETMhQiYXHwBYFCocHR4SMzNJGx/9oADAMBAAIRAxEAPwDK69Brq9ioEhQNOA00KcWgB0UtabWnRUQHFNP2zTC0/boAIQ0XaNC26KtUmMNsvRlo0Aooi29RGH2mNPBqFttO9ErSAKs3KOtPUbbFGI1AErYuUVbu1F27lEW7tICWtXaJS9URbuUXaemBJi5TguUALlKF+gA7PSDcoQXa7taACi9N3XoZ7tD3L5oAfuXaHe9TF29Q9x6AHXaaQaQrUi60UDE3HNB3Hp25doZnpgeZ69pvNXUAZDXsV5ShVpA4ClqKSBSxSAWtOLTamnFNIB1KdU00tOLQATbajLNAW3oq3cpMYarURboO21Po+tRAOtmibVBI9E27lIYcjU9begluURaagAxDRFqhFanbbUgDVeirDnzoBblZlzJzJibGNurYxV5AG1UMQAfADaIj4mmlYNmwi/7q9F2sZt8yYq5ew+fEXmm7bBl2IINxQRE9QYrVhe3ptUCJDtqzXnHm3FYfHOlq5CBbcKVDDVASYPWSavIuVln6S/8AbQf+Uk+ZzXPuge6iJZj9xL8U5sxRw6XO1ysxacqqo09BWh4e4SiyZOVZPiYGulY1jbf9WsasQ2aQWMDXoJ091bKIHlQ1Rd1FbUjxhTTtS3OlMXDUTMePcoa5iNa641DnXemAt38KQwrpoe9epgOEV1C/rBrygDL6UK8FeirSsWDSqQKWKQxQpa0gUtaAHRTqGmhTi0gH0p+21DKaeQ0gCkeibdwUEtOg0hkgrU7buUAlyiUakAct3anlxFR9KDUgJW3ep9L1Q9q5RVt6AJa3crJecWnH3/VR8LaCtOtvFZXzK042+f4/sAH3VOHISDuAqBi8LA+mta4DWP8ACD/WcN/1E/zCtUe/FE+QiFZqy/8ASI04wf8AST7XrR+1rM+e3/rn9xP+6ox5LIe494jphMOf7fyIrXM1ZHxP/ZMOPHtCD0MGDHjB3rTTidKJF2drYNbERQN3FA0LdvzQxekZgt7ledpQ/aUybsUwH7jUHdalXL1Du9ACgK6hzc866gCh0oUmvRVpAcFKFIBpU0hjgpYFNA0sGkA8tOKKZU06rUAOLTyGmJpatQARnpxXoaaUppAFg0/begg9LW5RQyRV6VmoS29O5qiASpp+3coBXpwXKQEot6sw4w04q8f+Y/yY/hV+W8BrWb42+Ddd50ZmYejMSPkalGwZM2bLJfwuYRmNq4u2qM/dbTxg+daIL1Z/xTHJnwLAyEw2GD/wlbjFgfQfbV0t3QaJ2CDlu1nPPDTi/RE+wn76uuJxa21LuwVRuT+dTVW4by3ieLX7j2AirOjXWKqAAAB3VJmBO3WiKBjfGGH6hw30xn/6F/Gr6b81XOauT8ZhsNhrN4WyLHbEPbYkHtXVuoB0y/Ol8G4oLqa6XEADr1B8R4g+NSmKJOm7SS9BNepHb+FVkgu5dimGuUwb00hrlMBw3abd6YZ6T2lAhwmupE11MCm0tTSBShVhEXS6bFKoGKmlA0iupCHQ1LV6ZBpSmgAlWpYah1alhqQBINKmhgaWGoAKBr3NQ4elA0DCluU+l6gVNKzUgJAXK4PQaPVo5T5UfGBm7UWkByhiucloGyyNNRrNVZMkMa1TdIaKFzBxQtNpT3Ro58T9UeXjV7/Qzw/BuLr3eza6FIy3AphWOmUNue4dR41SuduVrnDrotXWDq4LJdXQPB70g+ywJEiTuNdaM4X+jjiN+yL9uxCkZlDuqOw6FVY6T/FE1L1IabT2Cgv9IGFsW8QezVQrAgldpGw98n4UDy5xUiLL6j/dt5D6J9OlPnl5/wCjb1+4rB7NwqwacwK3FUqQfDOPhVMtXTmBmI7w9RqPsqSWwiZ5oxjXLpX6FvRR4t9In7P/AHUnyL+kK7w3MFtrdRvosSpB8QQDVTe4zddSTTNxCNfGrF4EzS+O84X+I2rl0JlS3OYTJ0EmIGsAzVHt4wowur7QPxXqD4g1ff0QJaOFx5u+yoX4NbuA/wCUVm2HbRfj8JH3U2lQlyXxcSGUMNiAR6HavDcqP4Xdm0P73yYxRE1XRMda7FcLlDtrXK1ADzPSc9Nm5TTXKBBHaV1Bm5XUAQleivKUoqYhQr0UlfCp/gnKmJxLDLbZF6u4KqB79T+dt6TaXI0r4IQLR1jhrH2/2Q6ZwZPkq7mtS4ByzbwcMLb3Lv8AxGXw3yr9CdOs76mDR+JRmZX7JtDpmU9Yg6DxjeDpv45pdR4Lo4vJnuD5OuuoYKIOoNxykjY9zLmGpHxogcgX2OlzDgmCFDvsf7Sz+Yq43GYKM4yueokqZB1KnU93QxO2xihgt1ekgddZAOkkDXp16jaq/WkT9KJRMbyjjLW9h2HQ24cHX+GSKi7uDuL7dt1/tKw+0VrmHxxiGlTOw2mNt9Ndfh7pJcZIMSQPOeu/z22EeVTWd90QeFGGA0sA1s9zEWyJNu2Y3JRPTUEeMbeIqs8z2kv2xCyyajswY81C9J6QDUlnt8EXiKCtOLTZNeqavKh8Guim1apXl7hTYq8LasFEFmY7KoiTHU6gAVGUlBOUtkhkdNaxwW0uFwlrIzMXAdj0JcA6eA6CveG8n4ewQyI2IcDXtMhQeYUgCfjVqwV5OyggDT2YERHWvP8A6h1OPqUsadLm/NE0q3E8KxYa2GyyIMkifUT7qOwz5iYPd6AfOozA8ZQDICJnKFEb9ABRCI1tBmEDyMx61yITqKkraXK8f4/GTRA81cljFW79u3fa2bzrcbMuZcyqiFYUqYIQHUnXWvn7mHglzB4l8PdjMnVfZZSsqyz0I++vqB3IOboaz79M/DMO2E/WCFXEIVVG0DOrSGtt9YBSzDwynoTPZ6D9QyeoseTh7L+gpQtWjELTV5idgPAmvF615fafj91eh7lJbOWbhHC+JAEiWwg08DdIPyqp2NwKuXJ6Tw3HjxuYT5XQap2F3WpyCP5/ItHCh+yX+9/mNGxQfDdLa+//ADGiC9VsY8IpDkU2z0gmkB6bPnTbJS81JJpgNEV1e5q6gCHmieHYY3bqW13dgo8pO9C1Y+SbE3zcKkqisZiRmOgHrqdqJy0xbHFW9zT+DYW3YQJaWAuhMAZmiczN1nyn3RUkl6JkzqdAQdIEk7+PzqlYzjdy0mc2zA1J8B4mNRoOsAfKoS9zndC9qEzICAGJgE+AkQTp0EjxrnRWvdOzVrj2Zqtu806a6aDv7wPD7fDwpnE8SyCYA18x+Mdd/DpVB4B+k3O62r1uMxAVgWbUnYgtuZ9KsN7E2sQhyHUemktt4iY27oOm9TcHHkE0+BWI5r3GjjUFXAI90nvdZg7AadK9t8Uw9wajIx00OgMCWg90/D3VRuN4S4hMggE77z6j4D76iMJibzvkto7sNYVSx+VT9O1sJujQcWt1W0Yva3W4jTCyYDLuBoe8JHnQq4hh3iQNNADr16jrUBhzetgZxGcsAMyv7IElsphQDprrvIpOG43YUNnJQroV9ok/wkb1jzLL/CtvpuZc2TLxFfuSWP4g2kT4ePzNdY7e6C6qzwd4kE6GIggjQaeVOcMxmHvIVDK0nVXAUjwiftBq2cEw5RMzQBso6R4+lU/EPGtFb/UpjnlFKPczTjOCKOWCXFUgE5kZQrHdZO/rUcDWz47iKIIaVH1pGUeRP0ZnQ7edZDjsNlvtbWT34XqTJ7vqTIrodL1Xq3FrglGep0MVK8B4qcPczgSCMpG2kg6eelRl2wyaMI94PzG9IL1qyY45IOMt0yzg1zhfNKtaEaTpBiZnY161y6XFlHADfSico3J91Z9wPgj37TutwJBhcxYAsBO6gx8N6fTmi5YvgOhfL3WKGdI3y9fjXnM36elNrG9Vdn2+hf6c3HUaHi+X7Vgpftu5e2czZmBD75pkQDEmRFOXObLdy1+ym4SwWAIImJnNGw1qP4Jxu1xDPbBcIoGcwUJLZu6s6/RMmuxPLi276ZGKoASNicwgKNekE/k1mnBP/c2a7dv37hFdiex+MdLYZl0j6Ou+018/8asY647Pft4srL5e0W6yqrTopMgCI28K+gsZeXIEbXN9nvoRBbTZR8YPyrR0Wb0Lklf3/oaIdP6kd9j5qtnzA9adZRl0Mnetm514B+vWytq3aF2QVuNM6e0C4UwCPHSYrHb+Ea072ri5XUlWBIMEeBGhHnXoOn6hZo6uH4M+bC8Tpl35DQfqGNHiLb/ylv8Awqh2FgKfzvV65DH9Vxw8LSD53z99VCxgz2aMc0bwq5jqRB3EbVql2/PJnj3/ADwTWDPcHv8AtNPZqXw63a7Jc3bhtdAi5dz1LT8qda3a6G6PW2p/7hUBgmevCafxOEKrmmQTGquu4J+konbpQjGgBeavM1Nia8mgQ5NdTeauoAneVsJhWtlyAWUw3aAGPOCYjzqxYjG21tl84yLvlGYCTA0XaszwN4hoH0oBjwkH7q0DlLljtUN67IttoqgkZoYEk6ezKjY9DXI6vpU8mqcm0HpRcXKTPLeOZ1LYe295ohRkZVkmJJaBAqpcY5d4i4a7dsPCdAUOUdcqKxMabielbPYwgUyNPSheMdoiM9syYmAeo3+In40YJRw+2P8AcqjUeEfO5NS3B8deRlW3LE7KCZPUwelXS3ZTFo02LSDQMSMpzfwQJLbk9Nd+lQX/AMaNh7Y7RmZyQAoCmNIJJOgmJPn8eis8JPS+TfPGsWTQ5W/p2D+EcTz2LqG/e7QmSCFZWUA7M2vlFSHCbLNnxNzFWsK1pYIW3LOUBliFYQzTGkzppURZ5CxoOtuT/wAK06G4DoQCW7qiDM6+lSWJ5VxaYa4LnDstwye0N21mKxrCF5J0mfkal8i7k3JvZisFbwTO7XLl649ySipkVM11RPtHMdfTbaqPxbAG1ddc2YBoB8h0Pn+dNqkeE8FuOCWu27LKJUXSVcx7MCNCeg38utWbla//AFS/Zuol20rZiTknO4AkZu+dugO5901sRnF1ZCcIxQaBbEkKAYECB5+NaDhOIFbCL/Cv4/fVY5h5efDouJsC12brm7O3MKhXUkmA0TM7+tA8P4pktAOxkEa6kmSTGu5rn9bg1fMuTn9Tjp6lyXjD41WJFz2WkHSQZHUfGpPiWGwhS0r2UUgQtxBkdRlgnMNQROx00BqlouI7jvbuLZZlhyphQYB1j51oKfqz2h3ASmurEsfHz1iuVJyxP5XRhU5JvSzNW4TZBKG41yfZ9lDvrEzO3hUacIbOJtqwOly37SkAnMswG3E6edbJx4i7ZAFrKBGQ3MqZOmYM8dPjVeW9bSFOIEkju287SSYGoAX510Yda68/yO3gxPLGyAvc2W2e4rotuHMdkoCtBiAogAwJn8aBwt7DszXGcKWmZ6HSO9qOlWDjPKOHuo9w5kfU9wiDHQhgfuqujkRyqsLijNl7pUiCekhjO/hVcZYJRu2rN69SOyVhHLOLWzdOR0YOYMOukSQdT5x76viXzdIJZRlyjcHRjB+QrMzyFiizKvZPliSGjU9NUGvX3il4bkrGgx2Wvk6f+VV5ejwZJanP/JW1crcTYEsLlliCTsdNIPSibNwIDsdJHqPu1FZTY5cxqkjJcEbgPbjp/HR2B4Ti1ZlyuC67l1PdzA75o+jFReCEF8slsWRVqi5cWIQftSZKmSSsSI6CJHlFZfzp38VntXbGUqsglVMjTUZdfX8KsGM5HxTyzG2B1zOWaPRQQfjVW5o4AbWQJmuE51YqugPdyxE+LfCtPTaYT2luyvKrh9ibw/BsVhsO4uLYU3SACGEsugynJv7R3B9qq5xzBhMhT2O8hA2VhsPgZ9TWlfpAwObh1i+dChtsT1i4kH/EUPuqk2V7Szet6FsguJ/bQEj3nb31vyPTNLsZoQ1QbSIbBYq9athRcuoNdA7KIJJ2BrRMIbl7ghfO5ZMzTmae5dM6z9UmqpgsALmFtuX1n2dCI70b+nzrROXLaLwq6hkhu1tkKon9ooGwj629XpooaZmDftO6TJYEAk/SXVfnpPgTUQDUi1tVAm+gymdYnWBp3h9lRVy6CWKmVzNB2kSY0NQiOa2THC1JJpstSSamVjk17TWauoAl+W2BtEMMyz7MSJnetA4BfXLlKEBYVQrQoHoTv51nfLD9w+p+6rBhsfleD0E/+p61yuojc2aMz/0V+xfBiFAJ+/4VFcY4yiDRcx6LoSfjooqu47mAtomg8fw/Go84iZJMk7mqNMivH00nvIDxeL4hcBFnCuij/go10x4ZlkL6gCoDiPFLkgXF7O4BBzBg5B11z67ir7gLsCQYPlpUovELhGVnLr9W5Fxf5XBFaseZR/hNaw6faVzl6612wruSzHMJPXKxA19BWl8bsscMhHSyP/rFVVMbbtwgs2YGuVB2ehO4W2Qo18qvmIxltcNaZhoyIAup0KTB6HQHXyqmVuTZfJ7Jdz5qGOEK09+BO/TYzU/ypftm+z3rZZm1RgcoVmJJMQZGu2lCc23rZxJFi1btLMAIqoD/ACiiH4RaWw121iWa/bgvbytlUSNS3hr511Yu0mUuT9rLHgeCuXYLiEWwQwVHJ2K98K2ogQDHX51Jcu8k4FyrnGXLi5gBkti2mcR3c7Z59ZHrVVwFhzYVUuK9y6wQ5gQEe4Sqrm2ggzRvKvBMZhsSbVyxdLzEBWKHwYPGVl8508tqjOKe1lcoxkql4NrThdlbYtlc6jQC4Swg7iG0jyivXyosIoUeCgKPgIp3DYchFDGWCgGNpA1rzE2tK5coeEKGPHHhFD5pxBj1qrcNk4m0D9af5QT91WrmqB4VW+Dp/WAQDADa9PZPX31QlSZ1IyWlFnx2I7mXx+z8xTiIuUakxoJPUlRUHcxudlAO0/n5UdhnJKf2l+Wv3Vn00ibjSLJwtpzkbNcMeiqqfahorDv3ydNCflC0Ly/+7U+OY/zMW++jAok+k+8uDVlGVvdoieL8Ryd4aZgx/wASj7qjsTxRFVbl12CxpkOsjcEaSIg7+6nuZLM2lPkfmwqpcc4dcfDqyz3CZH8J6+n41XKKclbpGzClob7ljuc622BCvbA886/FmUD51R+Nr2t0sMRh1UDur21uPMatvUPgcC7ZiLmQAwRBJJ9PCgb99lYghWgxMfOuh03SwxSaxvcyZ5rT7djcOIYtbvCLNoPZLdnYDgnOIRRMMkiZXcVTrN2zbw5DorXe930BAA0jcDbXp1qL4JeuvbBdoEAKqiBlG3r4++h+Y8aLNljmhnBRR4z7R9APmB40uoySzZVjXZ9i7punhiwvLP7lCtADcT74qbwPH3s2jatAAMSTJJ3AG2kbVE2rc9flSsRYyia7LkuDlrBNxclwhGEQk91M8dBvJMLHiZipg2WSAylT1BBGvXeobh+Ja24dGKuNQRGh9+lWezzlcYRft2r48SMj/ESPlUnfYyugDNXk1JricFd+vh2/i1T+ZdPjFJu8EYjNadLq+KMD9lKxUR9dSjhbg0yN8K8pgFcuYtFzKxKzMNEjpGvQ1NkI0lWViY2IPQVC8tlTbdSMwLSRvML4Ube4Ra3Aj0JHy6VgzKOtm7ErimOsleKpqPfC3F0RzH8U/b/pXW8TfXdQ3poft+6oaL4ZZq8osWEBiiu0MVCWuMBQO0R192nxMUbh+LWH2uLPge79tVOEvBNTQd2hIjXXSrFzli7lvhtjLOqqpPkFqslpgiI1+OkR8/lVz5ixK/0UsxpbmGEzAOg10MxrrSile4SfgxjiHFTcsgNlDJsY1bvTpppE9SdqZwl12Rltg5iIcjqm8H3gUza4VduKbgR+zBgvByLrBPmB5TT/AA2/2KsxZQSHEazp0jz6V11RibYrhdi7cQgEhVMnf2lkaeYn51qfK/ON/PaNy490XLiWmRykgsYzAKog9YHTeemacNxuIQqVRCHYwPMnrFajyVwHCMo4gGbtBIIYLFu4ujwCCJ8D4ERFU53FLdF0ON0aLicWqAs7KqjqxAiovGcXUjukkESDtPn6eZqPB7Y5mzFfohiTJ0gkHQSSIgdZ6UjE3ATAlgNp300LeY8tI+dc9JvkKplQ5n4+iHVdfE6/Lp79fLY1BcB4813EBTouVzA93zqR525WusBctBrgjvRJIjbujXy0mqXy02XEr5hl/wAJP3Vd6UXideGOM3rX3LVgMTmf3/M/n51b+GLqPL8D+NZ7wi5NyPFjp8avXDb8A+jH4CK52eFOjpN2iw8DuRYtn/lof8INHW2iddgo+Ik/ZQWAYG0sfUA/wiKOVZZx0kfJDUHyZQDHWf2ag+C/M/6fOhbWHhgI0O/31J3fZBP8I+AP403beXHhK/M6ffVWaOpUX45tEFi+ULfaMyQA4IZT0PRlPQg9D0pWB/Rmh1ujU9Q1SnFuKrbkL3n2A6Akjc9BE0zwfmDELc7MvNtLQJmNWJuEabgBVUb0sWOclvNr7cleScktq/cqHO2Jw/D3NpWFxwP3SEZl0GUXDsg1HmfCsm4nxB7753OuwA2UeAFSvNmGZMQ7MS3aMzkn6zMSwkkkxmGp8ar5r0HR9JDCrW78s53UdVly/LJ7Is/KfGks237RFuKrKQht2WJDBg37S4jMsEIYGmreM0BzFxU4i7OW2iqAAttFUbakhQJMnfwio7DdR4xTN094+talBarK3nyPHovYewmHa46oN2MfjR3FeFmw5OptkwpPnsGy9dDt4TpRnKdg5mcgiAAp1EyTMeI0+yrDjree0ynqDr1EgjSfWPQ1lzdVoyqPbuZZTp0US3dPjTtu73hlnMTEqYM9NQafwHDGuToR0zaQCDBEfS+I2pvEYU2LsZpICsGAjvQD3Z3g6T5Vr1xbq9ywvfDOUsddtJcW/cysJHcn5swJ94FdVUwfNmNtIEt4m6qLoFBEAeAkV1LSM0HmGyFymANOgA69YqJYiKM4zeDwO8dDJbpqPLrBqP8A1Vo7sH0IPyFcxo6cOAd69tb0xdYqYIpSXalQyWwx9358q9v4C0/tW0bzygGfHMsGh7D0aj1XuuB88gCcEthhlZ0BOoVgR5xIn5mlc6cJa2lvNfuuuRcqs0AAiYyzE0afaU6aGB5TUjz8k4bDmBORP8gGlShJ6kFdih4LmS5byrmORQBlmJURIkeNRnEbzXXa7AidgR0ifupN3DjrUtZul+yXL3xmUkKqqbZACiFGp31PlXRvazNptNMa4dea4q27chs4YbnXae6CYEzoCfKtCwdr9WsphQ+clme6wBEs28DoIAHums5wGIfCXu0iBJytGm/pvtpVn4nxu9ftpeNtsoMG5GhIInXxqrNHWtiUNlZo9i/oMo7ugnfTc9fWPN6c/XbFu4q3bhzPIVQJVcmpBI8JHntUCcT2eFDe8HfpO/UDX5eOsBhLa4229olg4bNbeCYYePXIfZIjSAegFZYxsTNL4pjDbQFRKROZT5aT1rHecALji7bAW4TDZdJP0W33/CpvgXNdzCXWw2JEgGIMx1113B8xVvPK2ExSB0Z8u8Kw8dgTPhU1cHZHZox/hFvFZu0tWrlwKZaLbMJ8CR1+NS2F50AYZ7Z0n2W8Y6H0rZcHg1tWwiAKqwAPmd9ydTUbx3iuGsJLdmW1IEISTB2B8/Wdag9OR/NH/osjlnHhlf5U43nsF3S5btoP3rhQpUbBdZYwOgipHgHNtq/nU9xiTBmR1gmYgROvlUDzDY4hjkBsi2LRGlouA5EnINsv0TEncVG8rcm4hbwe+BaVdT3lLMQdIC7jxNHw+OmxPLJstfM3MqWWCNIgCO60ERowMQwOuo8KjOE8dfFvlsyEWMzkEd7XRZ66H8xTvOnBlxlu2FJNxGgEA94PuCNxB6DxqX4Pwq3gcMtqZYST4sx9ok9NdvhFUvp8dfUuWea2oct8Kywd+p3J9Z8fx9xGYhbj5RuFUeMw3X30/iMdA7oiZ6qRBHlv0+JqBxGIaWJhYfN0EqBCwfEkQPM1BYdxPJfJXuesEbqd0SymVAkzOhEeJlfnPUjNStabjsejsBAnvBtdwT167aa7++KrV3A4dWzXLjP4qghZ8o2HkDXUwzqNMxZY27RC4LCu7wq6+A9D4+lWfg3L+Hu287K+YMUZSwIDruRABg7wdvSpDhmHF2WtZLSDL+8dEY76gMZI/Cm8NcSw9xC2VnMwYgkbw0nXWPOKp6nJNwejZlWbG1j1ITYwYs5rafu5zLqZBIhl16aA++nMXOQ5RLZTA6mJgfKu7SW/1p7CtLj1P2f6mudbbuRj3fJH2LRt21UiGgT5GNagOPAEq067R5CTqZ6T4dTVm4ziN9GIHgpJ+QmKh+GcFu412t2cqxBcucsCdO7GY9T7t62dO6k5sshzZXMleVoK8hqogszEbkQAT1gQYFdWj43ET9RElxHgxb63lounyqExPCLq7O3v1+0Ve2sMeo/lpD4QnqPetVqVG6jML+CvdoLjEmN9DrA0nxopMSAe8jAeU/61oD8LnqP5aaPBx4j+UVJzT5QRbXBR73FraCZ8NARPwNGcP4irqGBMeJUgaee1WO/wSRBIj+yPwoG3y0U/dnKPDSPgRHwqDjBosWSVgpvExER8Z8IPrUxzfic2CsED6Cj5RQScMvqZARvUZTPjOv2UnjuEvXbaoEyhQBGYkT1hYiKrUXaLPUjVmfYozU/wWxZNtjIW59G4zP3YGwAManxFAYvgN5Pok+gqMhllTI8RXQjTRl1tOyXv579trgEqpLSNgRME+v30vhHFSLbWspcNJUanKxiSFHp4U9wnmFrA7PvLaYBXQdVA89jrPvoDAcYa1cz2gAZOsA9SRIOlCVFia8kxd426BrF1gSndkEkbDXz0+3yorlq+ATorA6w0ROmXUkD4kfhXuNA3rrXLKuwOpJXWYBaY21rzgHFTZuAXBCneZBGo1+VQcFWxBy+ajQuceGLiEzxFxQIOkHpGhOmgG/SoXlDmfFWWyKFKLKlD49ddwdPnVlVFuKrdoiqwBzMwOm+m3U/OetRlngWGS4znFHXVgijfqZJ8j061nb+VpA4vlAfOXNWN6MLSn6KjUA7EE+nhVG/pC7mDuzOQZGbX5HStVROGypuZ7rAyO0Yxpp7KQD6QelFHiXDVGlhJ2C5FkepBiNfkd+ssc9MaaI6ZPllf5Z5p7Q5SxkzpMTpJ1adzJ9fUgyd/iZkdq6rP0ZBeQIWQOuw67DwqL4pdwTMXVQh3gADWZ2nUR0EbdKB/pjCrIUSZ0AJBEbQYg+8UOKfCLV9WW7A3bqqXtCbh0zOGUGBPdBGskNoCJqOxD3s0XiA0ExH2AjT/AEoG7xP9bygs1u/bJYMs5XUFYkTB9kR66bmrJy5g/wBeLfrLOllCFVNMzEzrLCQNBp191U5ZxxR1T2QaiNs41FUFyFnx6mdIjzEzT68He9h7l57+GKEAKBcYOsXUaNRlUwhjrtVg4vyBhchuWi4ZRPfYsCOoM7fnSmeGXxFuy9sZBv3iZ0OhGUCNap+Ijpc4dv8AwV6jNkwyr7SzM76/ZFWHAci376q6sigiVDkgxGmyn561qaWsObZQ2rWWIy5FiPSKqOGx96wzqLZe2GYIVYTknu5gxEGIqh9fkyb4Vfn7EKKkvD2w7XLd22xaMoh4A6z7BkbULbwrSSAASCJJzQD4SoI3q0YoNfc3Li5SdI9rQeYqwcmtZt3GR0QlhmBZROnhO1bFNuK17N8kqclpM8wmHC/s9HdszKuWSQqksBrObTT3DrIPwvBLufMti6wgGAjt7QBgECDoYPnI8a2heIIBpA0B08zrSX4xaH0x8RvUJY8b3ujO+mbeyM7scr3HX9y4kTqjA+moEehqvf8Aw7H2sZbu2MO+QaOZAlG39rUkaHbpWyHiyfWFM3ONoI7w6/YTSjGMe410rKE3LuLYybbyfIfea8q7nmSx1uID4FhXVX6MPIvgmUq0d/z1pRP5+FdXVqNDBrh/Pwp4a/n1ryupjGep/PjXoNdXUAOpuKLUbeldXVFjHrVpSdVB9wpvFYVIPcXr9EV7XUlyJmR8dwqDENCLv9UeNC8w4ZEyZUVZH0VA+yurq2xfBUWf9HqjK46aafGiuacFbyz2aT45Vn7K8rqqfvJPgr2HwqQO4u/1R13o+zw+1l/dW9/qL+Fe11WMqCk4bZ0/ZW/5F/CjMJw6zr+yt7fUX8K6uqDbJIbxfDrI2tWxv9BfwoVcFbn92n8q/hXV1JNgH4XAWons7cyR7K7a+VWTgShW7oj00+yvK6ud+pf8eX53JLkn8c5yHU1V+MKDZM6+vurq6sf6T7Jfcb4KcmNuE5TccrMZSxiPCJq9YE9z+7+FeV1dbSlwOIQBpVT41fZb4ysw7lzYkfZXV1Iux+4RjMfd1/aP/ux7Tbb+PjTIxlwmTcef7R/GurqdIuIHinE70/vrv87fjQNi8z+2xfp3iTod969rq1Y0tJkyt2SSYRI9hP5RXV1dQV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30" name="Picture 6" descr="http://www.altag.net/wp-content/uploads/2014/12/NANOTECNOLOG%C3%8D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26" y="1345363"/>
            <a:ext cx="1962373" cy="710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tatic.latercera.com/20150213/207419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7368"/>
            <a:ext cx="1944216" cy="770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42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555776" y="228600"/>
            <a:ext cx="5184229" cy="1143000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Creación Artística 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01508186"/>
              </p:ext>
            </p:extLst>
          </p:nvPr>
        </p:nvGraphicFramePr>
        <p:xfrm>
          <a:off x="0" y="1412776"/>
          <a:ext cx="9144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3709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555776" y="228600"/>
            <a:ext cx="5184229" cy="1143000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Creación Artística 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1 Grupo"/>
          <p:cNvGrpSpPr/>
          <p:nvPr/>
        </p:nvGrpSpPr>
        <p:grpSpPr>
          <a:xfrm>
            <a:off x="89759" y="1268760"/>
            <a:ext cx="8964482" cy="1532449"/>
            <a:chOff x="89759" y="2350536"/>
            <a:chExt cx="8964482" cy="1532449"/>
          </a:xfrm>
        </p:grpSpPr>
        <p:grpSp>
          <p:nvGrpSpPr>
            <p:cNvPr id="10" name="9 Grupo"/>
            <p:cNvGrpSpPr/>
            <p:nvPr/>
          </p:nvGrpSpPr>
          <p:grpSpPr>
            <a:xfrm>
              <a:off x="2403145" y="2411731"/>
              <a:ext cx="6651096" cy="1432459"/>
              <a:chOff x="2313386" y="3304867"/>
              <a:chExt cx="6651096" cy="969958"/>
            </a:xfrm>
          </p:grpSpPr>
          <p:sp>
            <p:nvSpPr>
              <p:cNvPr id="20" name="19 Redondear rectángulo de esquina del mismo lado"/>
              <p:cNvSpPr/>
              <p:nvPr/>
            </p:nvSpPr>
            <p:spPr>
              <a:xfrm rot="5400000">
                <a:off x="5153955" y="464298"/>
                <a:ext cx="969958" cy="6651096"/>
              </a:xfrm>
              <a:prstGeom prst="round2SameRect">
                <a:avLst/>
              </a:prstGeom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1" name="Redondear rectángulo de esquina del mismo lado 4"/>
              <p:cNvSpPr/>
              <p:nvPr/>
            </p:nvSpPr>
            <p:spPr>
              <a:xfrm>
                <a:off x="2313387" y="3352216"/>
                <a:ext cx="6603747" cy="87526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1910" tIns="20955" rIns="41910" bIns="20955" numCol="1" spcCol="1270" anchor="ctr" anchorCtr="0">
                <a:noAutofit/>
              </a:bodyPr>
              <a:lstStyle/>
              <a:p>
                <a:pPr marL="57150" lvl="1" indent="-57150" algn="l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s-CL" sz="1600" kern="1200" dirty="0" smtClean="0">
                    <a:solidFill>
                      <a:schemeClr val="tx2"/>
                    </a:solidFill>
                  </a:rPr>
                  <a:t>La finalidad es que el sitio se convierta en un referente de la difusión artística a nivel nacional e internacional</a:t>
                </a:r>
                <a:endParaRPr lang="es-CL" sz="1600" kern="120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1" name="10 Grupo"/>
            <p:cNvGrpSpPr/>
            <p:nvPr/>
          </p:nvGrpSpPr>
          <p:grpSpPr>
            <a:xfrm>
              <a:off x="89759" y="2350536"/>
              <a:ext cx="2133869" cy="1532449"/>
              <a:chOff x="0" y="3243672"/>
              <a:chExt cx="2133869" cy="1037664"/>
            </a:xfrm>
          </p:grpSpPr>
          <p:sp>
            <p:nvSpPr>
              <p:cNvPr id="18" name="17 Rectángulo redondeado"/>
              <p:cNvSpPr/>
              <p:nvPr/>
            </p:nvSpPr>
            <p:spPr>
              <a:xfrm>
                <a:off x="0" y="3243672"/>
                <a:ext cx="2133869" cy="1037664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18 Rectángulo"/>
              <p:cNvSpPr/>
              <p:nvPr/>
            </p:nvSpPr>
            <p:spPr>
              <a:xfrm>
                <a:off x="50655" y="3294327"/>
                <a:ext cx="2032559" cy="9363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2390" tIns="36195" rIns="72390" bIns="36195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CL" sz="1900" kern="1200" dirty="0" smtClean="0"/>
                  <a:t>Sitio Web </a:t>
                </a:r>
                <a:r>
                  <a:rPr lang="es-CL" sz="1900" kern="1200" dirty="0" err="1" smtClean="0"/>
                  <a:t>Dicrea</a:t>
                </a:r>
                <a:endParaRPr lang="es-CL" sz="1900" kern="1200" dirty="0"/>
              </a:p>
            </p:txBody>
          </p:sp>
        </p:grpSp>
      </p:grpSp>
      <p:grpSp>
        <p:nvGrpSpPr>
          <p:cNvPr id="12" name="11 Grupo"/>
          <p:cNvGrpSpPr/>
          <p:nvPr/>
        </p:nvGrpSpPr>
        <p:grpSpPr>
          <a:xfrm>
            <a:off x="2388709" y="5371338"/>
            <a:ext cx="6643137" cy="1225959"/>
            <a:chOff x="2319213" y="4464328"/>
            <a:chExt cx="6643137" cy="830131"/>
          </a:xfrm>
        </p:grpSpPr>
        <p:sp>
          <p:nvSpPr>
            <p:cNvPr id="16" name="15 Redondear rectángulo de esquina del mismo lado"/>
            <p:cNvSpPr/>
            <p:nvPr/>
          </p:nvSpPr>
          <p:spPr>
            <a:xfrm rot="5400000">
              <a:off x="5225716" y="1557825"/>
              <a:ext cx="830131" cy="6643137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dondear rectángulo de esquina del mismo lado 8"/>
            <p:cNvSpPr/>
            <p:nvPr/>
          </p:nvSpPr>
          <p:spPr>
            <a:xfrm>
              <a:off x="2319213" y="4504852"/>
              <a:ext cx="6602613" cy="749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20955" rIns="41910" bIns="20955" numCol="1" spcCol="1270" anchor="ctr" anchorCtr="0">
              <a:noAutofit/>
            </a:bodyPr>
            <a:lstStyle/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CL" sz="1600" kern="1200" dirty="0" smtClean="0">
                  <a:solidFill>
                    <a:schemeClr val="tx2"/>
                  </a:solidFill>
                </a:rPr>
                <a:t>El proyecto de </a:t>
              </a:r>
              <a:r>
                <a:rPr lang="es-CL" sz="1600" b="1" kern="1200" dirty="0" smtClean="0">
                  <a:solidFill>
                    <a:schemeClr val="tx2"/>
                  </a:solidFill>
                </a:rPr>
                <a:t>cápsulas audiovisuales </a:t>
              </a:r>
              <a:r>
                <a:rPr lang="es-CL" sz="1600" b="1" i="1" kern="1200" dirty="0" smtClean="0">
                  <a:solidFill>
                    <a:schemeClr val="tx2"/>
                  </a:solidFill>
                </a:rPr>
                <a:t>Trazos de (la) Chile</a:t>
              </a:r>
              <a:r>
                <a:rPr lang="es-CL" sz="1600" kern="1200" dirty="0" smtClean="0">
                  <a:solidFill>
                    <a:schemeClr val="tx2"/>
                  </a:solidFill>
                </a:rPr>
                <a:t> pretende visibilizar la creación artística de la Universidad, tanto de académicos, como también de elencos, espacios, centros, museos, etc.</a:t>
              </a: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CL" sz="1600" u="none" kern="1200" dirty="0">
                <a:solidFill>
                  <a:schemeClr val="tx2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CL" sz="1600" kern="1200" dirty="0" smtClean="0">
                  <a:solidFill>
                    <a:schemeClr val="tx2"/>
                  </a:solidFill>
                </a:rPr>
                <a:t>Se han realizado 10 capsulas audiovisuales.  </a:t>
              </a:r>
              <a:endParaRPr lang="es-CL" sz="1600" u="none" kern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83932" y="5280927"/>
            <a:ext cx="2139696" cy="1532449"/>
            <a:chOff x="0" y="4362935"/>
            <a:chExt cx="2139696" cy="1037664"/>
          </a:xfrm>
        </p:grpSpPr>
        <p:sp>
          <p:nvSpPr>
            <p:cNvPr id="14" name="13 Rectángulo redondeado"/>
            <p:cNvSpPr/>
            <p:nvPr/>
          </p:nvSpPr>
          <p:spPr>
            <a:xfrm>
              <a:off x="0" y="4362935"/>
              <a:ext cx="2139696" cy="103766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50655" y="4413590"/>
              <a:ext cx="2038386" cy="9363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1900" u="none" kern="1200" dirty="0" smtClean="0"/>
                <a:t>Cápsulas Audiovisuales: </a:t>
              </a:r>
              <a:r>
                <a:rPr lang="es-CL" sz="1900" i="1" u="none" kern="1200" dirty="0" smtClean="0"/>
                <a:t>Trazos de (la) Chile</a:t>
              </a:r>
              <a:endParaRPr lang="es-CL" sz="1900" u="none" kern="12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5" t="4479" r="19477" b="10200"/>
          <a:stretch/>
        </p:blipFill>
        <p:spPr bwMode="auto">
          <a:xfrm>
            <a:off x="5004048" y="2852936"/>
            <a:ext cx="3835152" cy="225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lamada rectangular 2"/>
          <p:cNvSpPr/>
          <p:nvPr/>
        </p:nvSpPr>
        <p:spPr>
          <a:xfrm>
            <a:off x="1259632" y="3284984"/>
            <a:ext cx="1944216" cy="1152128"/>
          </a:xfrm>
          <a:prstGeom prst="wedgeRectCallout">
            <a:avLst>
              <a:gd name="adj1" fmla="val 86295"/>
              <a:gd name="adj2" fmla="val 83444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Para 2015 se contempla la coordinación del Foro de las Artes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820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555776" y="228600"/>
            <a:ext cx="5184229" cy="1143000"/>
          </a:xfrm>
        </p:spPr>
        <p:txBody>
          <a:bodyPr/>
          <a:lstStyle/>
          <a:p>
            <a:r>
              <a:rPr lang="es-CL" sz="2400" b="1" dirty="0" smtClean="0">
                <a:solidFill>
                  <a:schemeClr val="tx2"/>
                </a:solidFill>
              </a:rPr>
              <a:t>Unidad de Proyectos transdisciplinarios de Interés Nacional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2 Marcador de contenido"/>
          <p:cNvSpPr>
            <a:spLocks noGrp="1"/>
          </p:cNvSpPr>
          <p:nvPr>
            <p:ph idx="1"/>
          </p:nvPr>
        </p:nvSpPr>
        <p:spPr>
          <a:xfrm>
            <a:off x="208484" y="1412776"/>
            <a:ext cx="8507413" cy="748680"/>
          </a:xfrm>
        </p:spPr>
        <p:txBody>
          <a:bodyPr/>
          <a:lstStyle/>
          <a:p>
            <a:pPr marL="0" indent="0" algn="just">
              <a:buNone/>
            </a:pPr>
            <a:r>
              <a:rPr lang="es-CL" sz="1800" dirty="0">
                <a:solidFill>
                  <a:schemeClr val="tx2"/>
                </a:solidFill>
              </a:rPr>
              <a:t>Desde la Vicerrectoría de Investigación y Desarrollo </a:t>
            </a:r>
            <a:r>
              <a:rPr lang="es-CL" sz="1800" dirty="0" smtClean="0">
                <a:solidFill>
                  <a:schemeClr val="tx2"/>
                </a:solidFill>
              </a:rPr>
              <a:t>se está apoyando </a:t>
            </a:r>
            <a:r>
              <a:rPr lang="es-CL" sz="1800" dirty="0">
                <a:solidFill>
                  <a:schemeClr val="tx2"/>
                </a:solidFill>
              </a:rPr>
              <a:t>y </a:t>
            </a:r>
            <a:r>
              <a:rPr lang="es-CL" sz="1800" dirty="0" smtClean="0">
                <a:solidFill>
                  <a:schemeClr val="tx2"/>
                </a:solidFill>
              </a:rPr>
              <a:t>coordinando </a:t>
            </a:r>
            <a:r>
              <a:rPr lang="es-CL" sz="1800" dirty="0">
                <a:solidFill>
                  <a:schemeClr val="tx2"/>
                </a:solidFill>
              </a:rPr>
              <a:t>proyectos </a:t>
            </a:r>
            <a:r>
              <a:rPr lang="es-CL" sz="1800" dirty="0" err="1">
                <a:solidFill>
                  <a:schemeClr val="tx2"/>
                </a:solidFill>
              </a:rPr>
              <a:t>transdisciplinarios</a:t>
            </a:r>
            <a:r>
              <a:rPr lang="es-CL" sz="1800" dirty="0">
                <a:solidFill>
                  <a:schemeClr val="tx2"/>
                </a:solidFill>
              </a:rPr>
              <a:t> de la Universidad que abordan temas de gran importancia </a:t>
            </a:r>
            <a:r>
              <a:rPr lang="es-CL" sz="1800" dirty="0" smtClean="0">
                <a:solidFill>
                  <a:schemeClr val="tx2"/>
                </a:solidFill>
              </a:rPr>
              <a:t>nacional.</a:t>
            </a:r>
          </a:p>
          <a:p>
            <a:pPr marL="0" indent="0" algn="just">
              <a:buNone/>
            </a:pPr>
            <a:endParaRPr lang="es-CL" sz="1800" dirty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</a:pPr>
            <a:endParaRPr lang="es-CL" sz="1800" dirty="0" smtClean="0">
              <a:solidFill>
                <a:schemeClr val="tx2"/>
              </a:solidFill>
            </a:endParaRPr>
          </a:p>
        </p:txBody>
      </p:sp>
      <p:pic>
        <p:nvPicPr>
          <p:cNvPr id="19458" name="Picture 2" descr="http://revoluciontrespuntocero.cl/wp-content/uploads/2014/06/chile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521" y="2348880"/>
            <a:ext cx="5715000" cy="4202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Llamada con línea 2 (borde y barra de énfasis)"/>
          <p:cNvSpPr/>
          <p:nvPr/>
        </p:nvSpPr>
        <p:spPr>
          <a:xfrm flipH="1">
            <a:off x="182066" y="2444924"/>
            <a:ext cx="2013669" cy="1944216"/>
          </a:xfrm>
          <a:prstGeom prst="accentBorderCallout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Se han </a:t>
            </a:r>
            <a:r>
              <a:rPr lang="es-CL" dirty="0" smtClean="0"/>
              <a:t>coordinado </a:t>
            </a:r>
            <a:r>
              <a:rPr lang="es-CL" dirty="0"/>
              <a:t>6</a:t>
            </a:r>
            <a:r>
              <a:rPr lang="es-CL" dirty="0" smtClean="0"/>
              <a:t> </a:t>
            </a:r>
            <a:r>
              <a:rPr lang="es-CL" dirty="0"/>
              <a:t>proyectos de interés nacional en distintas regiones del país.  </a:t>
            </a:r>
          </a:p>
        </p:txBody>
      </p:sp>
    </p:spTree>
    <p:extLst>
      <p:ext uri="{BB962C8B-B14F-4D97-AF65-F5344CB8AC3E}">
        <p14:creationId xmlns:p14="http://schemas.microsoft.com/office/powerpoint/2010/main" val="327728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555776" y="228600"/>
            <a:ext cx="5184229" cy="1143000"/>
          </a:xfrm>
        </p:spPr>
        <p:txBody>
          <a:bodyPr/>
          <a:lstStyle/>
          <a:p>
            <a:r>
              <a:rPr lang="es-CL" sz="2400" b="1" dirty="0" smtClean="0">
                <a:solidFill>
                  <a:schemeClr val="tx2"/>
                </a:solidFill>
              </a:rPr>
              <a:t>Avances en Proyectos </a:t>
            </a:r>
            <a:r>
              <a:rPr lang="es-CL" sz="2400" b="1" dirty="0" err="1" smtClean="0">
                <a:solidFill>
                  <a:schemeClr val="tx2"/>
                </a:solidFill>
              </a:rPr>
              <a:t>Transdisciplinarios</a:t>
            </a:r>
            <a:r>
              <a:rPr lang="es-CL" sz="2400" b="1" dirty="0" smtClean="0">
                <a:solidFill>
                  <a:schemeClr val="tx2"/>
                </a:solidFill>
              </a:rPr>
              <a:t> de Interés Nacional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97623937"/>
              </p:ext>
            </p:extLst>
          </p:nvPr>
        </p:nvGraphicFramePr>
        <p:xfrm>
          <a:off x="0" y="1353815"/>
          <a:ext cx="9144000" cy="5387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482" name="Picture 2" descr="https://escudouchile.files.wordpress.com/2012/06/escudo-universidad-de-chile-color-1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415" y="5589240"/>
            <a:ext cx="122059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05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555776" y="228600"/>
            <a:ext cx="5184229" cy="1143000"/>
          </a:xfrm>
        </p:spPr>
        <p:txBody>
          <a:bodyPr/>
          <a:lstStyle/>
          <a:p>
            <a:r>
              <a:rPr lang="es-CL" sz="2400" b="1" dirty="0" smtClean="0">
                <a:solidFill>
                  <a:schemeClr val="tx2"/>
                </a:solidFill>
              </a:rPr>
              <a:t>Avances en Proyectos </a:t>
            </a:r>
            <a:r>
              <a:rPr lang="es-CL" sz="2400" b="1" dirty="0" err="1" smtClean="0">
                <a:solidFill>
                  <a:schemeClr val="tx2"/>
                </a:solidFill>
              </a:rPr>
              <a:t>Transdisciplinarios</a:t>
            </a:r>
            <a:r>
              <a:rPr lang="es-CL" sz="2400" b="1" dirty="0" smtClean="0">
                <a:solidFill>
                  <a:schemeClr val="tx2"/>
                </a:solidFill>
              </a:rPr>
              <a:t> de Interés Nacional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1474384301"/>
              </p:ext>
            </p:extLst>
          </p:nvPr>
        </p:nvGraphicFramePr>
        <p:xfrm>
          <a:off x="179388" y="1223962"/>
          <a:ext cx="8785100" cy="5517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http://upload.wikimedia.org/wikipedia/commons/thumb/7/7f/Coat_of_arms_of_the_Chilean_Army.svg/170px-Coat_of_arms_of_the_Chilean_Army.sv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1022350" cy="1064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bc.es/Media/201312/05/envejecimiento-seres-vivos--644x38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816" y="1296078"/>
            <a:ext cx="1953059" cy="1158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xAPDw4PDxAQDQ4PDQ0NDw0OEA8PDhANFBEWFhQRFBQYHCggGBolGxQUITEhJSkrLi4vFx8zOTMsNygtLisBCgoKDg0OGhAQGiwlHBwsLCwsLCwsLCwsLCwtLCwsLCwsLCwsLCwsLCwtLCwsLCwsLCwsLCwrLiwsLCwsLCwsLP/AABEIALMBGQMBIgACEQEDEQH/xAAbAAACAgMBAAAAAAAAAAAAAAAAAQIEAwUGB//EAEEQAAEDAgMEBwUGAwgDAQAAAAEAAgMEERIhMQUTQVEGFCJhcYGRMkJSocEHI3KCsdFTYrIVFjNDkqLh8ERjoyT/xAAZAQADAQEBAAAAAAAAAAAAAAAAAQIDBAX/xAApEQACAgIBAwMEAgMAAAAAAAAAAQIRAxITITFBBFGRFFJhoSKBMnHx/9oADAMBAAIRAxEAPwD1xCaF1HjjCEgmkNAmEkwgpDSKaSBghCEAhqSQQkMaRRdJAAmClZCYEgU1hmmaxrnvc1jGguc9xDWtHMk6LiNp/aVGx72U9JPUtYe1OcMURHEtvcnzATjCUuyBzS7s71C4jZH2jRSvDZ6eWma4XbMXMkjA/nA7Tcu4rtI5A4BzSHNcA4OBuCDmCDyRKEo90EZxl2ZKyEXQpGCEJIAaSaAgBWTQhAECElMqJTIkhIQhAgQhCABCEIFYroUbphMkaaSaRSBNAQgpAhCEDBNJAQBIIQhIZFSCE0ACiVJRKAOU6W00tW8U7QdxC1s0tvflObG2GZsBew4uHJYaPou8AjJgLQNRncaG3DndbuOXDVTsJsXCGVt+LS0tNvNq2sTb6Lo5ZQikji4Y5Zvb3OIrOhJPvMI+HtW5ZclZ6CmandPQTnFug2anJcCdy5xBb4AgEfiXS7QLhHJu8O9wP3eP2d5hOG/dey5HoWDLWzTOkkmliphBPJK2Fp3hk/wxu+yQCx/eqeSU4PbwOGOOOa1O4uhNJcp2DTUU0ANCV0roodkkrpEpIoVjukhK6ZLY0krpoFYihBSTJJIQhIZiumCoKQVmKZkCaiFJSbIE0kJFJjQhCBghCEAO6EkwgYJhCEgBCEkAaDpdsiSeMSQPfHNG1zSYjhkdC62IMPB4tcHx5riYelctIwmGbfRBz2CKoe99TiETiSXPN22cAcJOl7WXqt1570o6BU1XXyTOqTSmWnja6Ngb2r42l2vHs+i3xz6atWYzgk9ro49vSnaG1Synp3vY6U3LYRuSWkG+Jwza0k3vfh6+udFthtoKZsION57UsnxP7u4aD11JXPfZv0Yp9nmtEU3WnGdoErgMTYzG04fW+fcu4CWWd9KorHGK6rt4GkQmhYmpGyaEIEIpKSVkwEhNJAgSITSQJiQEFATIGkmkkAIQhMDCFNqVlIKmZxRIISuhSaEk1EKSRSApJpWQDGE0gmgoSaEIGF0XQkgQ0KKaAsCuAr6kzVlTID2GubTx8iIwcR/1ly7jaFRuoZZf4cb3gcyBkPVcPSUha1jdS1uZ4l5N3OK6vTLq5HB66fRR9zH0XrHU9e1rj91Vs3J5CdpLoz59seYXooXmXSCmcyJ0rMpIXNnYeTmHF+69FoqkSxRSt0kjZIPBzQfql6qPVSXkv0U7hq/BZQkE1yncRKAmhAgRdJJMBpJpIALpIQgkRSUikghghJIlMQ0JXRdOgsgCpArEpAqmjJSMiYSCak1GE1FMFIaZJCSEi7JIQgBBQ0ipKJSAEkITECEIQIo7Zjxxbu9t5JE0/hDg4j0aVOGkYAAGhG0NI+6ZnzBH1VhmitNqJjKKc7ZS2hQRvY4OYCC1wPeCFr/s/qRLsykcAQAySMA5kBkrmD+lbmoPZPgVzv2ZttsunHDe1hHh1qWybbcP7CCSm6OqBTuoJ3WZvY7ouki6AsEIQgQJhJNA0IpKSigTBJCEEWIpFNCYiKFJKyYqMVkKO8UTIrpmGyMwKldV94lvUasayIs3TBVbfI3yWjK5UWwpBU9+jrKWjKWaJdCYVLrKOspaMr6iJduldUetI6ynxsX1ES7dF1R6wl1hHGxfUIv3SLlR6wgzp8bF9Qie0TeM9z4nekjT+6sNK1ldOBFIToGE+masdebwN09HRCzLa2T2k60Uh5RPPo0rUdActl0F9XU4kPi9xef6lm2rXjcTX/gy/wBJWPo4Qyio2DINpYBb8gVaPXqPmjbo3uJGJVN6jeqdA5i5iTBVLfJiZLjGs6L10rqlv09+lxsrnRcundUt8jfo0Yc6Ll0iVU36N8jRi50Wbouq2+Rvk9GLlRaCdlWEylv0tWUssTOlZYd8jeo1YckTVb8oExVcKTV2UjzNmWN4UjIVjBUkqKsljKMZUEIoLJF5UcZRZKyBdSQeU8RUU7IARJQCnZCAC6bUlIIGNNIFSupGUNtSYaaoPKCQ/wC0qvBWNIBvq1pWPplKGUFSScN2NZfXMvGS4bZW1jhaN64HJti0uOX7rbHG0TKLq0dxtGoa6ORt7kxPFvFqvbBdekpj/wCiIejQPovK59r1U+OG0jzje37tjh2QT2RbU2/ReldD5CaKEOBaWYmEOFjk42y8LIyRqJSg49zcpXUkrLAYrpXTIRZMBIUrJWQAroxIsiyBCxFGMplQKYD3iW9UHLHYp0S2ywJU96VhAUgikO2Zd6Ub0rGmlQ7ZWCkCqvWG80dbbzWlMxsuhSuqIqxwCkJnFLVj2LmJGJU8Tuad+9FD2LeNLEquIc1F0zRq4I1DYugqQIWsNc0cVCTaLQLkgBGjFubUuCiZAubn6TQt94Kq/pZEdDdUsbHb9jqnThR60Fyp6QsOegUD0liHG6riFcjrDVhMVQXFS9LYxwKdB0k37iI2nCwYpJD7EbeZ7+Q1KOMdT70Z/tErXOihgjBe58m9c1oLnYG6ZDPU/JcVE6ZlspWnv3jc+++ix9Lv/wBNS6Rz93YBrMQcWCMaDENDnn3rWMp7YXOqmuYPdZUYnW7gCD6oTcelHdjxpwXX9G6mdHhB3lSJCSXtaCLn8Wq7L7NNoHBLA/Ltb2MOPaLdHZHPLs+q84e2J5+6dO7LMzPBF/wt19SrewKwUUzZGXc++d8uyfaAHeh/yVCnj/j+T3VsgUjIFoqbaQlibLGcTSNOIPIrCdusBs7JZ8bOPkOhMgUd4FpWbXjPvBTG0mfEEcbFyG23iYetUK5vNP8AtBnE2Row3NpiTxLWtroz7wU+st+IeqWjHuXsSRKpCoB4hS3vejUNizdCq74o6z3J6sWyLV0XVXrI4hSFSEqYbIsXSusPWAjrARTHsjSMYwcypvkDdBdakzkJddK6aMTaCsPgtZW9ITGSLFLrQPBY5sD/AGmh3iLopDX5KknSh3L5rA7pM7/pU59kRP0uw9xy9Fr5dhsH+YT5J0arj8mSXpNINFhPSWQ8km7BxaFx8lYj6JSu0a70QaLiKv8AeJ6rVW33OFiVtz0FqDwA8ckDoTMNQz1SspcKOZFQXnQqxFGTo0ldC3ofUcCxoWaHodMDd0oHgixvLHwc86llI9hyhHs6Zzg1kb3uOgaCSu1bs2KnF5pSbDS4v/wq0W0HVDzDTDdR+9KB2j58T4/JMzWV+xqY9hRxNdJWSZMGIwQEOd3Nc/QE8h6qb6sujjaxjYIXDGyKP2QdMzq53MlWek9NgihjjI3eMmQ3uTJwc48StPFUmIYcnNvm0i7b87cD3hCXkduasvSsAba1wQLi3Fa59Iw+63zaLqwa5jhqWn4cnD0OfzVWecgGxYc7AEPafS6dhFNCETWZjCPAKhWNZfFi7V/BUKyR19TxyuVRdfVYzy+KO3HgfezsNj7efS9ptnsu3eMOj2E55cDbQrqHthqg10MoaXjE1khsHdzXcT3HMLzaglxAscDnxVin2jJSkta5skZOIxP7TL87cD3hNT8mWT01ul3OyqKJ8Zs8Fp7+PgeKr7sjiVf2b0hxwNdKwOhecJhlsSP5mE6t8fVXqTZlLKXYHuGfsF17dwP7rTb3OJ2u5pWVUjdCVnO05CLEXXRjYMLdb+ayf2TDbKyW6JbXsck+qJ5hIVcg0xH1W7qY2sNt3fwCpVFbgF2xOPg1VYJ/gqRz1BNwHLZRVM54HxWkn2/KNInj8pVZnSOUHNpA8ClZfFJ+DsGSzcXFZ4ql49pwXKHbUkg7N7+BWF/W3aXt3myKJ435dHdsr28SFk67EeIXnhpK0+8B+ZTj2fVE5ytaO7ESp1Q+Nfcj0EVEZ4hSxx81yVJTPaM3lx5q3gPM/NGpmzYdVxcFYi2MXa5LfbhjdB6rDJM8aABZ8jfYrWu5RZsKMa5qR2VCOCnJNJ/0KpM9/ehbPyJtGR2zoeDQox0bAcmNVYVB43WZkoPGyqmTZda4N0DR5KXWncDYc8gquJgzLlWqK9oFsiORS1sdlySocdHF3gckRsJ4+pWlftInwUpdpBkRcSAACSSbBVqHVmzqKjd3xPaAOVySuT290ybHdkWbtNc/M8PBcrt/pO+QlsZws4u94ju5LmnTYje9u9ZSyRj0Xc9DB6JvrP4OlqdpuebucXF3oF1XR6sZGxo+Y1XnEbsrXv5q3DVvZ7Llosl9y8vprVI9A2zsxs13xyFhPtNsXRk941aucfQSMPau5o96JzZB6HNUYdvTN4g+as/3kcfbja/xDSfVVsjBYssencDTRO1qA08nxOaf1QNmDhVRW5dsfRJ22YHe3AD/AK/3WPrlEf8AJt+Z6LRolNeH8IvDZdOR2pGOPMPd+yp1FHA3l6u/dIyUR91zfB37qs+npjpLIO77s/RHQIqXlv4IvEI5f7z9UQvaD2cLTzwAlQdTQfxX/wDzH0SaIG6YnnvN/wBFPwa0q8l2ohJAc6QuTp9sSxtcxliQCWOORafH6aKs6pLhZrbD+bILGzC3NzgTyCp/ghR6fyOl2J07kZ2KkWGmL2mH6hdtRbShnaHRuAJzGdwfNeOyEG6x0tTLA7FC8szzbe7D4hZ3Qp+ljPrHo/0e2y3bq245jMIjcw5WC4Xo/wBOSSI5hhccs82O8D9F2VPWRvANgL55ZKl1XQ4cmOWN1JGWRsfFo9Fj3UJ1Y3zCtiRhWOR7RyRZmQZRwH3APBSNDF4LCXNOmXgmxhPEpgY56FozB+SpEAFbUMPipCja7UBF0BrGSgcAp79vJbMbLYdAj+yR3I3Q6N094Olj3KlP6LzOH7QiDm0+q2UH2iROycPVZKKXZnRLFk8xZ2JLvEKBkPw/otDTdL6Z2jsK2cW2IZBk9p8wtKZg4tdzNIRxjJ8Af2WLdtdoJG/lJWdszDo75qd/5kEmsloTwefzAhVZNjyn2XYlvcR5p71yezA55uxJeP6hUK/orUSODmy4be47C6M+V12GK/FY3s/mRs2UpuLtHAT9BpTngjJOuBxaPTNa6o6EyN1jI8Hg/RekPkLDfXyVKq2ix4s648LhLRPujaPqsq7M8wqujxjFzjaBxOEhUX7NI0ffxuF3e1NlRS5meVo4NIBaPJaeXY0bdKkW72f8pPDHwjrx+rbXV/o5g0bxoMXgbrE4Ea3HiunbsyIf+UwflP7rONnwe/VNI/Ap4Tb6pf7/AKZxjpD3obKeZXex7H2WR2pnYv5bAfosT9k7PHs4nfmUcEr7j+th9r+Di2yn4irG9Hj5LpKiipWjsMB/E4rUS0zSeyGtHiq45R8jWeM/BR3p4ADyCkJTz+i2cGyGu9pzAtpTbCohYyzstyFwU9JEy9RjX/DlnT96gZSu0m2Vso+w91/ElYWbEofi9SUccn5JXqsa8P4OQxHmr9Fsmab2WG3xOyC7Kj2VRtIwlt/Vb+nomW7JVLFXdmOT132r5ONouhjiQZHDIg2b+66yl2VILAO0AV5tFf33DwWaKjA9958VapdjiyZp5P8AJkYqCQau+azspgNTf5rO2Ec0zlpZKzMi2IDQKYjWIvPMBNhvqbDvKQGUNAU2qO8jGrgsb9oxN4j1CXUZfidZZN73LSS7ejb77R5qt/eWL+I31S0ZabPHayFo0FvVUuKELnn3Pfx/4liPRWYKh4OTiPNCFpAzkkzcUe0Zhb7x3qt9S7Qly+8d8kkLqR5edJG2pq2Q++fktlDUPOrv0SQkzkZaZIeaniKEKQISaLWysF9BqhCpCMMsLeSoy0cfwBCFaKiyqaGLP7tvotVW0kZObQhCGjoxydmudA0XsLeZWRjQhCg6pGaWMYNFTbA3l8yhCTCDZmZTsPD5lWYqKO47A+aEJpIzlJ+5tKShi+BvotrR0MV/8NvohCs5MkmbGOnYNGtHkFablpkhCzMhOkI4rC+pf8R+SEIGU5q2Qe+fkqE20ZvjPyQhWikUZtpz/wAR3yVCfas/8VyEIOqEV7FCXac5/wA13qqE1dKdZHeqELGTZ2whH2Kzp3nVxPmjGeZ9ShCxtnQk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3" name="AutoShape 8" descr="data:image/jpeg;base64,/9j/4AAQSkZJRgABAQAAAQABAAD/2wCEAAkGBxAPDw4PDxAQDQ4PDQ0NDw0OEA8PDhANFBEWFhQRFBQYHCggGBolGxQUITEhJSkrLi4vFx8zOTMsNygtLisBCgoKDg0OGhAQGiwlHBwsLCwsLCwsLCwsLCwtLCwsLCwsLCwsLCwsLCwtLCwsLCwsLCwsLCwrLiwsLCwsLCwsLP/AABEIALMBGQMBIgACEQEDEQH/xAAbAAACAgMBAAAAAAAAAAAAAAAAAQIEAwUGB//EAEEQAAEDAgMEBwUGAwgDAQAAAAEAAgMEERIhMQUTQVEGFCJhcYGRMkJSocEHI3KCsdFTYrIVFjNDkqLh8ERjoyT/xAAZAQADAQEBAAAAAAAAAAAAAAAAAQIDBAX/xAApEQACAgIBAwMEAgMAAAAAAAAAAQIRAxITITFBBFGRFFJhoSKBMnHx/9oADAMBAAIRAxEAPwD1xCaF1HjjCEgmkNAmEkwgpDSKaSBghCEAhqSQQkMaRRdJAAmClZCYEgU1hmmaxrnvc1jGguc9xDWtHMk6LiNp/aVGx72U9JPUtYe1OcMURHEtvcnzATjCUuyBzS7s71C4jZH2jRSvDZ6eWma4XbMXMkjA/nA7Tcu4rtI5A4BzSHNcA4OBuCDmCDyRKEo90EZxl2ZKyEXQpGCEJIAaSaAgBWTQhAECElMqJTIkhIQhAgQhCABCEIFYroUbphMkaaSaRSBNAQgpAhCEDBNJAQBIIQhIZFSCE0ACiVJRKAOU6W00tW8U7QdxC1s0tvflObG2GZsBew4uHJYaPou8AjJgLQNRncaG3DndbuOXDVTsJsXCGVt+LS0tNvNq2sTb6Lo5ZQikji4Y5Zvb3OIrOhJPvMI+HtW5ZclZ6CmandPQTnFug2anJcCdy5xBb4AgEfiXS7QLhHJu8O9wP3eP2d5hOG/dey5HoWDLWzTOkkmliphBPJK2Fp3hk/wxu+yQCx/eqeSU4PbwOGOOOa1O4uhNJcp2DTUU0ANCV0roodkkrpEpIoVjukhK6ZLY0krpoFYihBSTJJIQhIZiumCoKQVmKZkCaiFJSbIE0kJFJjQhCBghCEAO6EkwgYJhCEgBCEkAaDpdsiSeMSQPfHNG1zSYjhkdC62IMPB4tcHx5riYelctIwmGbfRBz2CKoe99TiETiSXPN22cAcJOl7WXqt1570o6BU1XXyTOqTSmWnja6Ngb2r42l2vHs+i3xz6atWYzgk9ro49vSnaG1Synp3vY6U3LYRuSWkG+Jwza0k3vfh6+udFthtoKZsION57UsnxP7u4aD11JXPfZv0Yp9nmtEU3WnGdoErgMTYzG04fW+fcu4CWWd9KorHGK6rt4GkQmhYmpGyaEIEIpKSVkwEhNJAgSITSQJiQEFATIGkmkkAIQhMDCFNqVlIKmZxRIISuhSaEk1EKSRSApJpWQDGE0gmgoSaEIGF0XQkgQ0KKaAsCuAr6kzVlTID2GubTx8iIwcR/1ly7jaFRuoZZf4cb3gcyBkPVcPSUha1jdS1uZ4l5N3OK6vTLq5HB66fRR9zH0XrHU9e1rj91Vs3J5CdpLoz59seYXooXmXSCmcyJ0rMpIXNnYeTmHF+69FoqkSxRSt0kjZIPBzQfql6qPVSXkv0U7hq/BZQkE1yncRKAmhAgRdJJMBpJpIALpIQgkRSUikghghJIlMQ0JXRdOgsgCpArEpAqmjJSMiYSCak1GE1FMFIaZJCSEi7JIQgBBQ0ipKJSAEkITECEIQIo7Zjxxbu9t5JE0/hDg4j0aVOGkYAAGhG0NI+6ZnzBH1VhmitNqJjKKc7ZS2hQRvY4OYCC1wPeCFr/s/qRLsykcAQAySMA5kBkrmD+lbmoPZPgVzv2ZttsunHDe1hHh1qWybbcP7CCSm6OqBTuoJ3WZvY7ouki6AsEIQgQJhJNA0IpKSigTBJCEEWIpFNCYiKFJKyYqMVkKO8UTIrpmGyMwKldV94lvUasayIs3TBVbfI3yWjK5UWwpBU9+jrKWjKWaJdCYVLrKOspaMr6iJduldUetI6ynxsX1ES7dF1R6wl1hHGxfUIv3SLlR6wgzp8bF9Qie0TeM9z4nekjT+6sNK1ldOBFIToGE+masdebwN09HRCzLa2T2k60Uh5RPPo0rUdActl0F9XU4kPi9xef6lm2rXjcTX/gy/wBJWPo4Qyio2DINpYBb8gVaPXqPmjbo3uJGJVN6jeqdA5i5iTBVLfJiZLjGs6L10rqlv09+lxsrnRcundUt8jfo0Yc6Ll0iVU36N8jRi50Wbouq2+Rvk9GLlRaCdlWEylv0tWUssTOlZYd8jeo1YckTVb8oExVcKTV2UjzNmWN4UjIVjBUkqKsljKMZUEIoLJF5UcZRZKyBdSQeU8RUU7IARJQCnZCAC6bUlIIGNNIFSupGUNtSYaaoPKCQ/wC0qvBWNIBvq1pWPplKGUFSScN2NZfXMvGS4bZW1jhaN64HJti0uOX7rbHG0TKLq0dxtGoa6ORt7kxPFvFqvbBdekpj/wCiIejQPovK59r1U+OG0jzje37tjh2QT2RbU2/ReldD5CaKEOBaWYmEOFjk42y8LIyRqJSg49zcpXUkrLAYrpXTIRZMBIUrJWQAroxIsiyBCxFGMplQKYD3iW9UHLHYp0S2ywJU96VhAUgikO2Zd6Ub0rGmlQ7ZWCkCqvWG80dbbzWlMxsuhSuqIqxwCkJnFLVj2LmJGJU8Tuad+9FD2LeNLEquIc1F0zRq4I1DYugqQIWsNc0cVCTaLQLkgBGjFubUuCiZAubn6TQt94Kq/pZEdDdUsbHb9jqnThR60Fyp6QsOegUD0liHG6riFcjrDVhMVQXFS9LYxwKdB0k37iI2nCwYpJD7EbeZ7+Q1KOMdT70Z/tErXOihgjBe58m9c1oLnYG6ZDPU/JcVE6ZlspWnv3jc+++ix9Lv/wBNS6Rz93YBrMQcWCMaDENDnn3rWMp7YXOqmuYPdZUYnW7gCD6oTcelHdjxpwXX9G6mdHhB3lSJCSXtaCLn8Wq7L7NNoHBLA/Ltb2MOPaLdHZHPLs+q84e2J5+6dO7LMzPBF/wt19SrewKwUUzZGXc++d8uyfaAHeh/yVCnj/j+T3VsgUjIFoqbaQlibLGcTSNOIPIrCdusBs7JZ8bOPkOhMgUd4FpWbXjPvBTG0mfEEcbFyG23iYetUK5vNP8AtBnE2Row3NpiTxLWtroz7wU+st+IeqWjHuXsSRKpCoB4hS3vejUNizdCq74o6z3J6sWyLV0XVXrI4hSFSEqYbIsXSusPWAjrARTHsjSMYwcypvkDdBdakzkJddK6aMTaCsPgtZW9ITGSLFLrQPBY5sD/AGmh3iLopDX5KknSh3L5rA7pM7/pU59kRP0uw9xy9Fr5dhsH+YT5J0arj8mSXpNINFhPSWQ8km7BxaFx8lYj6JSu0a70QaLiKv8AeJ6rVW33OFiVtz0FqDwA8ckDoTMNQz1SspcKOZFQXnQqxFGTo0ldC3ofUcCxoWaHodMDd0oHgixvLHwc86llI9hyhHs6Zzg1kb3uOgaCSu1bs2KnF5pSbDS4v/wq0W0HVDzDTDdR+9KB2j58T4/JMzWV+xqY9hRxNdJWSZMGIwQEOd3Nc/QE8h6qb6sujjaxjYIXDGyKP2QdMzq53MlWek9NgihjjI3eMmQ3uTJwc48StPFUmIYcnNvm0i7b87cD3hCXkduasvSsAba1wQLi3Fa59Iw+63zaLqwa5jhqWn4cnD0OfzVWecgGxYc7AEPafS6dhFNCETWZjCPAKhWNZfFi7V/BUKyR19TxyuVRdfVYzy+KO3HgfezsNj7efS9ptnsu3eMOj2E55cDbQrqHthqg10MoaXjE1khsHdzXcT3HMLzaglxAscDnxVin2jJSkta5skZOIxP7TL87cD3hNT8mWT01ul3OyqKJ8Zs8Fp7+PgeKr7sjiVf2b0hxwNdKwOhecJhlsSP5mE6t8fVXqTZlLKXYHuGfsF17dwP7rTb3OJ2u5pWVUjdCVnO05CLEXXRjYMLdb+ayf2TDbKyW6JbXsck+qJ5hIVcg0xH1W7qY2sNt3fwCpVFbgF2xOPg1VYJ/gqRz1BNwHLZRVM54HxWkn2/KNInj8pVZnSOUHNpA8ClZfFJ+DsGSzcXFZ4ql49pwXKHbUkg7N7+BWF/W3aXt3myKJ435dHdsr28SFk67EeIXnhpK0+8B+ZTj2fVE5ytaO7ESp1Q+Nfcj0EVEZ4hSxx81yVJTPaM3lx5q3gPM/NGpmzYdVxcFYi2MXa5LfbhjdB6rDJM8aABZ8jfYrWu5RZsKMa5qR2VCOCnJNJ/0KpM9/ehbPyJtGR2zoeDQox0bAcmNVYVB43WZkoPGyqmTZda4N0DR5KXWncDYc8gquJgzLlWqK9oFsiORS1sdlySocdHF3gckRsJ4+pWlftInwUpdpBkRcSAACSSbBVqHVmzqKjd3xPaAOVySuT290ybHdkWbtNc/M8PBcrt/pO+QlsZws4u94ju5LmnTYje9u9ZSyRj0Xc9DB6JvrP4OlqdpuebucXF3oF1XR6sZGxo+Y1XnEbsrXv5q3DVvZ7Llosl9y8vprVI9A2zsxs13xyFhPtNsXRk941aucfQSMPau5o96JzZB6HNUYdvTN4g+as/3kcfbja/xDSfVVsjBYssencDTRO1qA08nxOaf1QNmDhVRW5dsfRJ22YHe3AD/AK/3WPrlEf8AJt+Z6LRolNeH8IvDZdOR2pGOPMPd+yp1FHA3l6u/dIyUR91zfB37qs+npjpLIO77s/RHQIqXlv4IvEI5f7z9UQvaD2cLTzwAlQdTQfxX/wDzH0SaIG6YnnvN/wBFPwa0q8l2ohJAc6QuTp9sSxtcxliQCWOORafH6aKs6pLhZrbD+bILGzC3NzgTyCp/ghR6fyOl2J07kZ2KkWGmL2mH6hdtRbShnaHRuAJzGdwfNeOyEG6x0tTLA7FC8szzbe7D4hZ3Qp+ljPrHo/0e2y3bq245jMIjcw5WC4Xo/wBOSSI5hhccs82O8D9F2VPWRvANgL55ZKl1XQ4cmOWN1JGWRsfFo9Fj3UJ1Y3zCtiRhWOR7RyRZmQZRwH3APBSNDF4LCXNOmXgmxhPEpgY56FozB+SpEAFbUMPipCja7UBF0BrGSgcAp79vJbMbLYdAj+yR3I3Q6N094Olj3KlP6LzOH7QiDm0+q2UH2iROycPVZKKXZnRLFk8xZ2JLvEKBkPw/otDTdL6Z2jsK2cW2IZBk9p8wtKZg4tdzNIRxjJ8Af2WLdtdoJG/lJWdszDo75qd/5kEmsloTwefzAhVZNjyn2XYlvcR5p71yezA55uxJeP6hUK/orUSODmy4be47C6M+V12GK/FY3s/mRs2UpuLtHAT9BpTngjJOuBxaPTNa6o6EyN1jI8Hg/RekPkLDfXyVKq2ix4s648LhLRPujaPqsq7M8wqujxjFzjaBxOEhUX7NI0ffxuF3e1NlRS5meVo4NIBaPJaeXY0bdKkW72f8pPDHwjrx+rbXV/o5g0bxoMXgbrE4Ea3HiunbsyIf+UwflP7rONnwe/VNI/Ap4Tb6pf7/AKZxjpD3obKeZXex7H2WR2pnYv5bAfosT9k7PHs4nfmUcEr7j+th9r+Di2yn4irG9Hj5LpKiipWjsMB/E4rUS0zSeyGtHiq45R8jWeM/BR3p4ADyCkJTz+i2cGyGu9pzAtpTbCohYyzstyFwU9JEy9RjX/DlnT96gZSu0m2Vso+w91/ElYWbEofi9SUccn5JXqsa8P4OQxHmr9Fsmab2WG3xOyC7Kj2VRtIwlt/Vb+nomW7JVLFXdmOT132r5ONouhjiQZHDIg2b+66yl2VILAO0AV5tFf33DwWaKjA9958VapdjiyZp5P8AJkYqCQau+azspgNTf5rO2Ec0zlpZKzMi2IDQKYjWIvPMBNhvqbDvKQGUNAU2qO8jGrgsb9oxN4j1CXUZfidZZN73LSS7ejb77R5qt/eWL+I31S0ZabPHayFo0FvVUuKELnn3Pfx/4liPRWYKh4OTiPNCFpAzkkzcUe0Zhb7x3qt9S7Qly+8d8kkLqR5edJG2pq2Q++fktlDUPOrv0SQkzkZaZIeaniKEKQISaLWysF9BqhCpCMMsLeSoy0cfwBCFaKiyqaGLP7tvotVW0kZObQhCGjoxydmudA0XsLeZWRjQhCg6pGaWMYNFTbA3l8yhCTCDZmZTsPD5lWYqKO47A+aEJpIzlJ+5tKShi+BvotrR0MV/8NvohCs5MkmbGOnYNGtHkFablpkhCzMhOkI4rC+pf8R+SEIGU5q2Qe+fkqE20ZvjPyQhWikUZtpz/wAR3yVCfas/8VyEIOqEV7FCXac5/wA13qqE1dKdZHeqELGTZ2whH2Kzp3nVxPmjGeZ9ShCxtnQkj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034" name="Picture 10" descr="http://www.osmgp.gov.ar/osse/wp-content/themes/graphene/images/entradas/hidrico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35765"/>
            <a:ext cx="1728192" cy="1069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31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/>
          <a:lstStyle/>
          <a:p>
            <a:pPr algn="ctr"/>
            <a:r>
              <a:rPr lang="es-CL" sz="4800" dirty="0" smtClean="0">
                <a:solidFill>
                  <a:schemeClr val="bg1"/>
                </a:solidFill>
              </a:rPr>
              <a:t>Desafíos 2015</a:t>
            </a:r>
            <a:endParaRPr lang="es-CL" sz="4800" dirty="0">
              <a:solidFill>
                <a:schemeClr val="bg1"/>
              </a:solidFill>
            </a:endParaRPr>
          </a:p>
        </p:txBody>
      </p:sp>
      <p:pic>
        <p:nvPicPr>
          <p:cNvPr id="6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2656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25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Desafíos 2015…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06921" y="1340768"/>
            <a:ext cx="8229600" cy="4781128"/>
          </a:xfrm>
        </p:spPr>
        <p:txBody>
          <a:bodyPr/>
          <a:lstStyle/>
          <a:p>
            <a:pPr algn="just"/>
            <a:r>
              <a:rPr lang="es-CL" sz="2800" dirty="0" smtClean="0">
                <a:solidFill>
                  <a:schemeClr val="tx2"/>
                </a:solidFill>
              </a:rPr>
              <a:t>Continuaremos nuestro apoyo a los investigadores mediante Fondos Internos, especialmente en Ciencias Sociales y Humanidades.</a:t>
            </a:r>
          </a:p>
          <a:p>
            <a:pPr algn="just"/>
            <a:r>
              <a:rPr lang="es-CL" sz="2800" dirty="0" smtClean="0">
                <a:solidFill>
                  <a:schemeClr val="tx2"/>
                </a:solidFill>
              </a:rPr>
              <a:t>Fortaleceremos la protección de la propiedad intelectual y la innovación generada por nuestros académicos. </a:t>
            </a:r>
          </a:p>
          <a:p>
            <a:pPr algn="just"/>
            <a:r>
              <a:rPr lang="es-CL" sz="2800" dirty="0" smtClean="0">
                <a:solidFill>
                  <a:schemeClr val="tx2"/>
                </a:solidFill>
              </a:rPr>
              <a:t>Relevaremos la importancia de la creación artística dentro de la Universidad. </a:t>
            </a:r>
          </a:p>
          <a:p>
            <a:pPr algn="just"/>
            <a:r>
              <a:rPr lang="es-CL" sz="2800" dirty="0" smtClean="0">
                <a:solidFill>
                  <a:schemeClr val="tx2"/>
                </a:solidFill>
              </a:rPr>
              <a:t>Fomentaremos la conformación de más proyectos </a:t>
            </a:r>
            <a:r>
              <a:rPr lang="es-CL" sz="2800" dirty="0" err="1" smtClean="0">
                <a:solidFill>
                  <a:schemeClr val="tx2"/>
                </a:solidFill>
              </a:rPr>
              <a:t>transdisciplinarios</a:t>
            </a:r>
            <a:r>
              <a:rPr lang="es-CL" sz="2800" dirty="0" smtClean="0">
                <a:solidFill>
                  <a:schemeClr val="tx2"/>
                </a:solidFill>
              </a:rPr>
              <a:t> de interés nacional. </a:t>
            </a:r>
            <a:r>
              <a:rPr lang="es-CL" sz="2800" dirty="0">
                <a:solidFill>
                  <a:schemeClr val="tx2"/>
                </a:solidFill>
              </a:rPr>
              <a:t/>
            </a:r>
            <a:br>
              <a:rPr lang="es-CL" sz="2800" dirty="0">
                <a:solidFill>
                  <a:schemeClr val="tx2"/>
                </a:solidFill>
              </a:rPr>
            </a:br>
            <a:endParaRPr lang="es-CL" sz="2800" dirty="0">
              <a:solidFill>
                <a:schemeClr val="tx2"/>
              </a:solidFill>
            </a:endParaRP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25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2657475" y="111125"/>
            <a:ext cx="4506913" cy="1143000"/>
          </a:xfrm>
        </p:spPr>
        <p:txBody>
          <a:bodyPr/>
          <a:lstStyle/>
          <a:p>
            <a:r>
              <a:rPr lang="es-CL" sz="3600" b="1" dirty="0" smtClean="0">
                <a:solidFill>
                  <a:schemeClr val="tx2"/>
                </a:solidFill>
              </a:rPr>
              <a:t>Pasado, Presente y Futuro</a:t>
            </a:r>
          </a:p>
        </p:txBody>
      </p:sp>
      <p:sp>
        <p:nvSpPr>
          <p:cNvPr id="9219" name="3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91260"/>
          </a:xfrm>
        </p:spPr>
        <p:txBody>
          <a:bodyPr>
            <a:spAutoFit/>
          </a:bodyPr>
          <a:lstStyle/>
          <a:p>
            <a:pPr marL="0" indent="0">
              <a:buFont typeface="Arial" charset="0"/>
              <a:buNone/>
            </a:pPr>
            <a:endParaRPr lang="es-CL" sz="2400" dirty="0" smtClean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</a:pPr>
            <a:endParaRPr lang="es-CL" sz="2400" dirty="0" smtClean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</a:pPr>
            <a:endParaRPr lang="es-CL" sz="2400" dirty="0" smtClean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es-CL" sz="2400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5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922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72517" y="1627188"/>
            <a:ext cx="86598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s-CL" sz="2400" dirty="0">
                <a:solidFill>
                  <a:schemeClr val="tx2"/>
                </a:solidFill>
              </a:rPr>
              <a:t>Creada en 2002, la VID ha buscado contribuir al desarrollo de la investigación realizada por </a:t>
            </a:r>
            <a:r>
              <a:rPr lang="es-CL" sz="2400" dirty="0" smtClean="0">
                <a:solidFill>
                  <a:schemeClr val="tx2"/>
                </a:solidFill>
              </a:rPr>
              <a:t>nuestros </a:t>
            </a:r>
            <a:r>
              <a:rPr lang="es-CL" sz="2400" dirty="0">
                <a:solidFill>
                  <a:schemeClr val="tx2"/>
                </a:solidFill>
              </a:rPr>
              <a:t>académicos en las distintas facultades, institutos y centros.  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s-CL" sz="2400" dirty="0">
                <a:solidFill>
                  <a:schemeClr val="tx2"/>
                </a:solidFill>
              </a:rPr>
              <a:t>Tenemos el </a:t>
            </a:r>
            <a:r>
              <a:rPr lang="es-CL" sz="2400" dirty="0" smtClean="0">
                <a:solidFill>
                  <a:schemeClr val="tx2"/>
                </a:solidFill>
              </a:rPr>
              <a:t>liderazgo en </a:t>
            </a:r>
            <a:r>
              <a:rPr lang="es-CL" sz="2400" dirty="0">
                <a:solidFill>
                  <a:schemeClr val="tx2"/>
                </a:solidFill>
              </a:rPr>
              <a:t>proyectos y centros de desarrollo científico y tecnológico, innovación y </a:t>
            </a:r>
            <a:r>
              <a:rPr lang="es-CL" sz="2400" dirty="0" smtClean="0">
                <a:solidFill>
                  <a:schemeClr val="tx2"/>
                </a:solidFill>
              </a:rPr>
              <a:t>publicaciones. La U</a:t>
            </a:r>
            <a:r>
              <a:rPr lang="es-CL" sz="2400" dirty="0">
                <a:solidFill>
                  <a:schemeClr val="tx2"/>
                </a:solidFill>
              </a:rPr>
              <a:t>. de Chile realiza más del 30% de la investigación nacional.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s-CL" sz="2400" dirty="0" smtClean="0">
                <a:solidFill>
                  <a:schemeClr val="tx2"/>
                </a:solidFill>
              </a:rPr>
              <a:t>Estamos trabajando decididamente en materias </a:t>
            </a:r>
            <a:r>
              <a:rPr lang="es-CL" sz="2400" dirty="0">
                <a:solidFill>
                  <a:schemeClr val="tx2"/>
                </a:solidFill>
              </a:rPr>
              <a:t>de innovación basada en </a:t>
            </a:r>
            <a:r>
              <a:rPr lang="es-CL" sz="2400" dirty="0" smtClean="0">
                <a:solidFill>
                  <a:schemeClr val="tx2"/>
                </a:solidFill>
              </a:rPr>
              <a:t>ciencia y creación artística. </a:t>
            </a:r>
          </a:p>
          <a:p>
            <a:pPr marL="285750" indent="-285750" algn="just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s-CL" sz="2400" dirty="0" smtClean="0">
                <a:solidFill>
                  <a:schemeClr val="tx2"/>
                </a:solidFill>
              </a:rPr>
              <a:t>Se ha comenzado a pensar estratégicamente nuestro desarrollo para responder a los desafíos futuros de la Universidad y su comunidad. </a:t>
            </a:r>
            <a:endParaRPr lang="es-CL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Otros Desafíos 2015…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CL" sz="2800" dirty="0" smtClean="0">
                <a:solidFill>
                  <a:schemeClr val="tx2"/>
                </a:solidFill>
              </a:rPr>
              <a:t>Proyecto </a:t>
            </a:r>
            <a:r>
              <a:rPr lang="es-CL" sz="2800" dirty="0">
                <a:solidFill>
                  <a:schemeClr val="tx2"/>
                </a:solidFill>
              </a:rPr>
              <a:t>P</a:t>
            </a:r>
            <a:r>
              <a:rPr lang="es-CL" sz="2800" dirty="0" smtClean="0">
                <a:solidFill>
                  <a:schemeClr val="tx2"/>
                </a:solidFill>
              </a:rPr>
              <a:t>arque Tecnológico.</a:t>
            </a:r>
            <a:endParaRPr lang="es-CL" sz="28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s-CL" sz="2800" dirty="0" smtClean="0">
                <a:solidFill>
                  <a:schemeClr val="tx2"/>
                </a:solidFill>
              </a:rPr>
              <a:t>Relaciones </a:t>
            </a:r>
            <a:r>
              <a:rPr lang="es-CL" sz="2800" dirty="0">
                <a:solidFill>
                  <a:schemeClr val="tx2"/>
                </a:solidFill>
              </a:rPr>
              <a:t>internacionales con </a:t>
            </a:r>
            <a:r>
              <a:rPr lang="es-CL" sz="2800" dirty="0" smtClean="0">
                <a:solidFill>
                  <a:schemeClr val="tx2"/>
                </a:solidFill>
              </a:rPr>
              <a:t>Japón, </a:t>
            </a:r>
            <a:r>
              <a:rPr lang="es-CL" sz="2800" dirty="0">
                <a:solidFill>
                  <a:schemeClr val="tx2"/>
                </a:solidFill>
              </a:rPr>
              <a:t>Universidad de Tokio y </a:t>
            </a:r>
            <a:r>
              <a:rPr lang="es-CL" sz="2800" dirty="0" err="1" smtClean="0">
                <a:solidFill>
                  <a:schemeClr val="tx2"/>
                </a:solidFill>
              </a:rPr>
              <a:t>Sukuba</a:t>
            </a:r>
            <a:r>
              <a:rPr lang="es-CL" sz="2800" dirty="0" smtClean="0">
                <a:solidFill>
                  <a:schemeClr val="tx2"/>
                </a:solidFill>
              </a:rPr>
              <a:t>.</a:t>
            </a:r>
            <a:endParaRPr lang="es-CL" sz="28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s-CL" sz="2800" dirty="0" smtClean="0">
                <a:solidFill>
                  <a:schemeClr val="tx2"/>
                </a:solidFill>
              </a:rPr>
              <a:t>Incidencia </a:t>
            </a:r>
            <a:r>
              <a:rPr lang="es-CL" sz="2800" dirty="0">
                <a:solidFill>
                  <a:schemeClr val="tx2"/>
                </a:solidFill>
              </a:rPr>
              <a:t>en institucionalidad de la Ciencia </a:t>
            </a:r>
            <a:r>
              <a:rPr lang="es-CL" sz="2800" dirty="0" smtClean="0">
                <a:solidFill>
                  <a:schemeClr val="tx2"/>
                </a:solidFill>
              </a:rPr>
              <a:t>(Comisión </a:t>
            </a:r>
            <a:r>
              <a:rPr lang="es-CL" sz="2800" dirty="0">
                <a:solidFill>
                  <a:schemeClr val="tx2"/>
                </a:solidFill>
              </a:rPr>
              <a:t>P</a:t>
            </a:r>
            <a:r>
              <a:rPr lang="es-CL" sz="2800" dirty="0" smtClean="0">
                <a:solidFill>
                  <a:schemeClr val="tx2"/>
                </a:solidFill>
              </a:rPr>
              <a:t>residencial</a:t>
            </a:r>
            <a:r>
              <a:rPr lang="es-CL" sz="2800" dirty="0">
                <a:solidFill>
                  <a:schemeClr val="tx2"/>
                </a:solidFill>
              </a:rPr>
              <a:t>, </a:t>
            </a:r>
            <a:r>
              <a:rPr lang="es-CL" sz="2800" dirty="0" err="1">
                <a:solidFill>
                  <a:schemeClr val="tx2"/>
                </a:solidFill>
              </a:rPr>
              <a:t>Cruch</a:t>
            </a:r>
            <a:r>
              <a:rPr lang="es-CL" sz="2800" dirty="0">
                <a:solidFill>
                  <a:schemeClr val="tx2"/>
                </a:solidFill>
              </a:rPr>
              <a:t>, Comisión </a:t>
            </a:r>
            <a:r>
              <a:rPr lang="es-CL" sz="2800" dirty="0" smtClean="0">
                <a:solidFill>
                  <a:schemeClr val="tx2"/>
                </a:solidFill>
              </a:rPr>
              <a:t>Futuro)</a:t>
            </a:r>
          </a:p>
          <a:p>
            <a:pPr>
              <a:lnSpc>
                <a:spcPct val="150000"/>
              </a:lnSpc>
            </a:pPr>
            <a:r>
              <a:rPr lang="es-CL" sz="2800" dirty="0" smtClean="0">
                <a:solidFill>
                  <a:schemeClr val="tx2"/>
                </a:solidFill>
              </a:rPr>
              <a:t>Diseño </a:t>
            </a:r>
            <a:r>
              <a:rPr lang="es-CL" sz="2800" dirty="0">
                <a:solidFill>
                  <a:schemeClr val="tx2"/>
                </a:solidFill>
              </a:rPr>
              <a:t>de proyecto de fondos </a:t>
            </a:r>
            <a:r>
              <a:rPr lang="es-CL" sz="2800" dirty="0" smtClean="0">
                <a:solidFill>
                  <a:schemeClr val="tx2"/>
                </a:solidFill>
              </a:rPr>
              <a:t>para internacionalización.</a:t>
            </a:r>
            <a:r>
              <a:rPr lang="es-CL" sz="2800" dirty="0">
                <a:solidFill>
                  <a:schemeClr val="tx2"/>
                </a:solidFill>
              </a:rPr>
              <a:t/>
            </a:r>
            <a:br>
              <a:rPr lang="es-CL" sz="2800" dirty="0">
                <a:solidFill>
                  <a:schemeClr val="tx2"/>
                </a:solidFill>
              </a:rPr>
            </a:br>
            <a:endParaRPr lang="es-CL" sz="2800" dirty="0">
              <a:solidFill>
                <a:schemeClr val="tx2"/>
              </a:solidFill>
            </a:endParaRP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2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5105400" y="-228600"/>
            <a:ext cx="0" cy="7391400"/>
          </a:xfrm>
          <a:prstGeom prst="line">
            <a:avLst/>
          </a:prstGeom>
          <a:noFill/>
          <a:ln w="12700">
            <a:solidFill>
              <a:srgbClr val="EF453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6248400" y="-304800"/>
            <a:ext cx="0" cy="7391400"/>
          </a:xfrm>
          <a:prstGeom prst="line">
            <a:avLst/>
          </a:prstGeom>
          <a:noFill/>
          <a:ln w="1270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467600" y="-152400"/>
            <a:ext cx="0" cy="7391400"/>
          </a:xfrm>
          <a:prstGeom prst="line">
            <a:avLst/>
          </a:prstGeom>
          <a:noFill/>
          <a:ln w="1270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8686800" y="-152400"/>
            <a:ext cx="0" cy="7391400"/>
          </a:xfrm>
          <a:prstGeom prst="line">
            <a:avLst/>
          </a:prstGeom>
          <a:noFill/>
          <a:ln w="12700">
            <a:solidFill>
              <a:srgbClr val="FEC62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2054" name="18 Imagen" descr="LABORATORIO VETERINARIA-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83"/>
          <a:stretch>
            <a:fillRect/>
          </a:stretch>
        </p:blipFill>
        <p:spPr bwMode="auto">
          <a:xfrm>
            <a:off x="5148263" y="0"/>
            <a:ext cx="1079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19 Imagen" descr="5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r="61024"/>
          <a:stretch>
            <a:fillRect/>
          </a:stretch>
        </p:blipFill>
        <p:spPr bwMode="auto">
          <a:xfrm>
            <a:off x="6259513" y="-3175"/>
            <a:ext cx="1192212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20 Imagen" descr="IMG_072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" r="70760"/>
          <a:stretch>
            <a:fillRect/>
          </a:stretch>
        </p:blipFill>
        <p:spPr bwMode="auto">
          <a:xfrm>
            <a:off x="7488238" y="0"/>
            <a:ext cx="1187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21 Imagen" descr="PROF. MARCELO KOGAN-ALUMNOS LABORATORIO-0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9" r="68900" b="-12941"/>
          <a:stretch>
            <a:fillRect/>
          </a:stretch>
        </p:blipFill>
        <p:spPr bwMode="auto">
          <a:xfrm>
            <a:off x="5148263" y="0"/>
            <a:ext cx="1079500" cy="775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4 Rectángulo"/>
          <p:cNvSpPr>
            <a:spLocks noChangeArrowheads="1"/>
          </p:cNvSpPr>
          <p:nvPr/>
        </p:nvSpPr>
        <p:spPr bwMode="auto">
          <a:xfrm>
            <a:off x="366713" y="2190750"/>
            <a:ext cx="43243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es-ES_tradnl" sz="4000" b="1" dirty="0" smtClean="0">
                <a:solidFill>
                  <a:srgbClr val="2673A2"/>
                </a:solidFill>
                <a:latin typeface="Century Gothic" pitchFamily="34" charset="0"/>
              </a:rPr>
              <a:t>Vicerrectoría </a:t>
            </a:r>
            <a:r>
              <a:rPr lang="es-ES_tradnl" sz="4000" b="1" dirty="0">
                <a:solidFill>
                  <a:srgbClr val="2673A2"/>
                </a:solidFill>
                <a:latin typeface="Century Gothic" pitchFamily="34" charset="0"/>
              </a:rPr>
              <a:t>de Investigación y Desarrollo</a:t>
            </a:r>
            <a:endParaRPr lang="es-ES_tradnl" sz="1200" b="1" dirty="0">
              <a:solidFill>
                <a:srgbClr val="2673A2"/>
              </a:solidFill>
              <a:latin typeface="Century Gothic" pitchFamily="34" charset="0"/>
            </a:endParaRP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3671888" y="6092825"/>
            <a:ext cx="927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s-ES_tradnl" sz="1000" b="1">
                <a:solidFill>
                  <a:srgbClr val="595959"/>
                </a:solidFill>
                <a:latin typeface="Century Gothic" pitchFamily="34" charset="0"/>
              </a:rPr>
              <a:t>Marzo, 2015</a:t>
            </a:r>
            <a:endParaRPr lang="es-ES" sz="1000" b="1">
              <a:solidFill>
                <a:srgbClr val="595959"/>
              </a:solidFill>
              <a:latin typeface="Trebuchet MS" pitchFamily="34" charset="0"/>
            </a:endParaRPr>
          </a:p>
        </p:txBody>
      </p:sp>
      <p:pic>
        <p:nvPicPr>
          <p:cNvPr id="2060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730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7675" y="273050"/>
            <a:ext cx="1225550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7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2657475" y="111125"/>
            <a:ext cx="4506913" cy="1143000"/>
          </a:xfrm>
        </p:spPr>
        <p:txBody>
          <a:bodyPr/>
          <a:lstStyle/>
          <a:p>
            <a:r>
              <a:rPr lang="es-CL" b="1" dirty="0" smtClean="0">
                <a:solidFill>
                  <a:schemeClr val="tx2"/>
                </a:solidFill>
              </a:rPr>
              <a:t>Misión</a:t>
            </a:r>
          </a:p>
        </p:txBody>
      </p:sp>
      <p:sp>
        <p:nvSpPr>
          <p:cNvPr id="9219" name="3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8226"/>
          </a:xfrm>
        </p:spPr>
        <p:txBody>
          <a:bodyPr>
            <a:spAutoFit/>
          </a:bodyPr>
          <a:lstStyle/>
          <a:p>
            <a:pPr marL="0" indent="0" algn="just">
              <a:buFont typeface="Arial" charset="0"/>
              <a:buNone/>
            </a:pPr>
            <a:r>
              <a:rPr lang="es-CL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Vicerrectoría de Investigación y Desarrollo (VID) de la Universidad de Chile tiene la misión de </a:t>
            </a:r>
            <a:r>
              <a:rPr lang="es-C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s-CL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s-CL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promover</a:t>
            </a:r>
            <a:r>
              <a:rPr lang="es-CL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la investigación, innovación y creación artística que se realiza en las unidades académicas de la Universidad para contribuir al desarrollo del país y a su inserción global. </a:t>
            </a:r>
          </a:p>
          <a:p>
            <a:pPr marL="0" indent="0">
              <a:buFont typeface="Arial" charset="0"/>
              <a:buNone/>
            </a:pPr>
            <a:endParaRPr lang="es-CL" sz="2800" dirty="0" smtClean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es-CL" sz="2800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5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922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7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2657475" y="111125"/>
            <a:ext cx="4506913" cy="1143000"/>
          </a:xfrm>
        </p:spPr>
        <p:txBody>
          <a:bodyPr/>
          <a:lstStyle/>
          <a:p>
            <a:r>
              <a:rPr lang="es-CL" sz="4800" b="1" dirty="0" smtClean="0">
                <a:solidFill>
                  <a:schemeClr val="tx2"/>
                </a:solidFill>
              </a:rPr>
              <a:t>Visión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453253"/>
          </a:xfrm>
        </p:spPr>
        <p:txBody>
          <a:bodyPr>
            <a:spAutoFit/>
          </a:bodyPr>
          <a:lstStyle/>
          <a:p>
            <a:pPr marL="0" indent="0" algn="just">
              <a:buFont typeface="Arial" pitchFamily="34" charset="0"/>
              <a:buNone/>
              <a:defRPr/>
            </a:pPr>
            <a:r>
              <a:rPr lang="es-ES_tradnl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Posicionar</a:t>
            </a:r>
            <a:r>
              <a:rPr lang="es-ES_tradnl" sz="36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la Universidad de Chile como el </a:t>
            </a:r>
            <a:r>
              <a:rPr lang="es-ES_tradnl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referente nacional</a:t>
            </a:r>
            <a:r>
              <a:rPr lang="es-ES_tradnl" sz="36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 investigación, innovación y creación artística con el fin de contribuir al desarrollo socioeconómico y cultural de Chile</a:t>
            </a:r>
            <a:r>
              <a:rPr lang="es-ES_tradnl" sz="3600" i="1" dirty="0" smtClean="0">
                <a:solidFill>
                  <a:schemeClr val="tx2"/>
                </a:solidFill>
              </a:rPr>
              <a:t>. </a:t>
            </a:r>
            <a:endParaRPr lang="es-CL" dirty="0" smtClean="0">
              <a:solidFill>
                <a:schemeClr val="tx2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s-CL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5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1272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723900" y="284163"/>
            <a:ext cx="8229600" cy="1143000"/>
          </a:xfrm>
        </p:spPr>
        <p:txBody>
          <a:bodyPr/>
          <a:lstStyle/>
          <a:p>
            <a:r>
              <a:rPr lang="es-CL" sz="2800" b="1" smtClean="0">
                <a:solidFill>
                  <a:schemeClr val="tx2"/>
                </a:solidFill>
              </a:rPr>
              <a:t>Áreas de Trabajo de la VID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296889"/>
              </p:ext>
            </p:extLst>
          </p:nvPr>
        </p:nvGraphicFramePr>
        <p:xfrm>
          <a:off x="0" y="1340768"/>
          <a:ext cx="9144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0248" name="3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2400" cy="1362075"/>
          </a:xfrm>
        </p:spPr>
        <p:txBody>
          <a:bodyPr/>
          <a:lstStyle/>
          <a:p>
            <a:pPr algn="ctr"/>
            <a:r>
              <a:rPr lang="es-CL" sz="4800" dirty="0" smtClean="0">
                <a:solidFill>
                  <a:schemeClr val="bg1"/>
                </a:solidFill>
              </a:rPr>
              <a:t>Nuestros Avances 2014</a:t>
            </a:r>
            <a:endParaRPr lang="es-CL" sz="4800" dirty="0">
              <a:solidFill>
                <a:schemeClr val="bg1"/>
              </a:solidFill>
            </a:endParaRPr>
          </a:p>
        </p:txBody>
      </p:sp>
      <p:pic>
        <p:nvPicPr>
          <p:cNvPr id="6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2656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2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555776" y="228600"/>
            <a:ext cx="5184229" cy="1143000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Investigación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365583"/>
              </p:ext>
            </p:extLst>
          </p:nvPr>
        </p:nvGraphicFramePr>
        <p:xfrm>
          <a:off x="457200" y="1223963"/>
          <a:ext cx="8507413" cy="544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2 Llamada con línea 1 (borde y barra de énfasis)"/>
          <p:cNvSpPr/>
          <p:nvPr/>
        </p:nvSpPr>
        <p:spPr>
          <a:xfrm>
            <a:off x="5364088" y="1627188"/>
            <a:ext cx="3312368" cy="2521892"/>
          </a:xfrm>
          <a:prstGeom prst="accentBorderCallout1">
            <a:avLst>
              <a:gd name="adj1" fmla="val 18750"/>
              <a:gd name="adj2" fmla="val -8333"/>
              <a:gd name="adj3" fmla="val 72817"/>
              <a:gd name="adj4" fmla="val -658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/>
              <a:t>C</a:t>
            </a:r>
            <a:r>
              <a:rPr lang="es-CL" dirty="0" smtClean="0"/>
              <a:t>ontinuamos apoyando con </a:t>
            </a:r>
            <a:r>
              <a:rPr lang="es-C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fondos internos </a:t>
            </a:r>
            <a:r>
              <a:rPr lang="es-CL" dirty="0" smtClean="0"/>
              <a:t>a los investigadores a través de distintos instrumentos.</a:t>
            </a:r>
          </a:p>
          <a:p>
            <a:pPr algn="ctr"/>
            <a:endParaRPr lang="es-CL" dirty="0"/>
          </a:p>
          <a:p>
            <a:pPr algn="ctr"/>
            <a:r>
              <a:rPr lang="es-CL" dirty="0"/>
              <a:t>Total de Proyectos Adjudicados en 2014 : </a:t>
            </a:r>
            <a:r>
              <a:rPr lang="es-CL" dirty="0" smtClean="0"/>
              <a:t>129</a:t>
            </a:r>
            <a:endParaRPr lang="es-CL" dirty="0"/>
          </a:p>
          <a:p>
            <a:pPr algn="ctr"/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5104606" y="4437112"/>
            <a:ext cx="3816424" cy="120032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chemeClr val="bg1"/>
                </a:solidFill>
              </a:rPr>
              <a:t>En 2015 estamos avanzando en mejorar nuestros procesos de evaluación y adjudicación de proyectos a fondos internos.</a:t>
            </a:r>
            <a:endParaRPr lang="es-C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9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Investigación</a:t>
            </a: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pPr algn="just"/>
            <a:r>
              <a:rPr lang="es-CL" dirty="0" smtClean="0">
                <a:solidFill>
                  <a:schemeClr val="tx2"/>
                </a:solidFill>
              </a:rPr>
              <a:t>En 2014 prestamos apoyo técnico en la revisión de 600 proyectos postulados a fondos externos: </a:t>
            </a:r>
            <a:endParaRPr lang="es-CL" dirty="0">
              <a:solidFill>
                <a:schemeClr val="tx2"/>
              </a:solidFill>
            </a:endParaRP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12 Grupo"/>
          <p:cNvGrpSpPr/>
          <p:nvPr/>
        </p:nvGrpSpPr>
        <p:grpSpPr>
          <a:xfrm>
            <a:off x="467544" y="3428999"/>
            <a:ext cx="2383795" cy="1080120"/>
            <a:chOff x="495570" y="3079264"/>
            <a:chExt cx="2383795" cy="899670"/>
          </a:xfrm>
          <a:solidFill>
            <a:srgbClr val="C00000"/>
          </a:solidFill>
        </p:grpSpPr>
        <p:sp>
          <p:nvSpPr>
            <p:cNvPr id="23" name="22 Rectángulo"/>
            <p:cNvSpPr/>
            <p:nvPr/>
          </p:nvSpPr>
          <p:spPr>
            <a:xfrm>
              <a:off x="495570" y="3079264"/>
              <a:ext cx="2383795" cy="899670"/>
            </a:xfrm>
            <a:prstGeom prst="rect">
              <a:avLst/>
            </a:prstGeom>
            <a:grpFill/>
          </p:spPr>
          <p:style>
            <a:lnRef idx="1">
              <a:schemeClr val="accent5">
                <a:tint val="40000"/>
                <a:alpha val="90000"/>
                <a:hueOff val="-2621888"/>
                <a:satOff val="-1218"/>
                <a:lumOff val="-1397"/>
                <a:alphaOff val="0"/>
              </a:schemeClr>
            </a:lnRef>
            <a:fillRef idx="1">
              <a:scrgbClr r="0" g="0" b="0"/>
            </a:fillRef>
            <a:effectRef idx="2">
              <a:schemeClr val="accent5">
                <a:tint val="40000"/>
                <a:alpha val="90000"/>
                <a:hueOff val="-2621888"/>
                <a:satOff val="-1218"/>
                <a:lumOff val="-1397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23 Rectángulo"/>
            <p:cNvSpPr/>
            <p:nvPr/>
          </p:nvSpPr>
          <p:spPr>
            <a:xfrm>
              <a:off x="495570" y="3079264"/>
              <a:ext cx="2383795" cy="899670"/>
            </a:xfrm>
            <a:prstGeom prst="rect">
              <a:avLst/>
            </a:prstGeom>
            <a:solidFill>
              <a:schemeClr val="accent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8232" rIns="78232" bIns="78232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solidFill>
                    <a:schemeClr val="bg1"/>
                  </a:solidFill>
                </a:rPr>
                <a:t>300 </a:t>
              </a:r>
              <a:r>
                <a:rPr lang="es-CL" kern="1200" dirty="0" smtClean="0">
                  <a:solidFill>
                    <a:schemeClr val="bg1"/>
                  </a:solidFill>
                </a:rPr>
                <a:t>Proyectos del área </a:t>
              </a:r>
              <a:r>
                <a:rPr lang="es-CL" dirty="0" smtClean="0">
                  <a:solidFill>
                    <a:schemeClr val="bg1"/>
                  </a:solidFill>
                </a:rPr>
                <a:t>Innovación </a:t>
              </a:r>
              <a:r>
                <a:rPr lang="es-CL" kern="1200" dirty="0" smtClean="0">
                  <a:solidFill>
                    <a:schemeClr val="bg1"/>
                  </a:solidFill>
                </a:rPr>
                <a:t>(</a:t>
              </a:r>
              <a:r>
                <a:rPr lang="es-CL" kern="1200" dirty="0" err="1" smtClean="0">
                  <a:solidFill>
                    <a:schemeClr val="bg1"/>
                  </a:solidFill>
                </a:rPr>
                <a:t>Corfo</a:t>
              </a:r>
              <a:r>
                <a:rPr lang="es-CL" kern="1200" dirty="0" smtClean="0">
                  <a:solidFill>
                    <a:schemeClr val="bg1"/>
                  </a:solidFill>
                </a:rPr>
                <a:t>)</a:t>
              </a:r>
              <a:endParaRPr lang="es-CL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3445904" y="3470893"/>
            <a:ext cx="2380964" cy="1080120"/>
            <a:chOff x="3556731" y="1279922"/>
            <a:chExt cx="2380964" cy="899670"/>
          </a:xfrm>
          <a:solidFill>
            <a:srgbClr val="C00000"/>
          </a:solidFill>
        </p:grpSpPr>
        <p:sp>
          <p:nvSpPr>
            <p:cNvPr id="19" name="18 Rectángulo"/>
            <p:cNvSpPr/>
            <p:nvPr/>
          </p:nvSpPr>
          <p:spPr>
            <a:xfrm>
              <a:off x="3556731" y="1279922"/>
              <a:ext cx="2380963" cy="899670"/>
            </a:xfrm>
            <a:prstGeom prst="rect">
              <a:avLst/>
            </a:prstGeom>
            <a:grpFill/>
          </p:spPr>
          <p:style>
            <a:lnRef idx="1">
              <a:schemeClr val="accent5">
                <a:tint val="40000"/>
                <a:alpha val="90000"/>
                <a:hueOff val="-6117740"/>
                <a:satOff val="-2842"/>
                <a:lumOff val="-3259"/>
                <a:alphaOff val="0"/>
              </a:schemeClr>
            </a:lnRef>
            <a:fillRef idx="1">
              <a:scrgbClr r="0" g="0" b="0"/>
            </a:fillRef>
            <a:effectRef idx="2">
              <a:schemeClr val="accent5">
                <a:tint val="40000"/>
                <a:alpha val="90000"/>
                <a:hueOff val="-6117740"/>
                <a:satOff val="-2842"/>
                <a:lumOff val="-325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19 Rectángulo"/>
            <p:cNvSpPr/>
            <p:nvPr/>
          </p:nvSpPr>
          <p:spPr>
            <a:xfrm>
              <a:off x="3654771" y="1279922"/>
              <a:ext cx="2282924" cy="89967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kern="1200" dirty="0" smtClean="0">
                  <a:solidFill>
                    <a:schemeClr val="bg1"/>
                  </a:solidFill>
                </a:rPr>
                <a:t>258 proyectos FONDECYT (Regular, Iniciación y </a:t>
              </a:r>
              <a:r>
                <a:rPr lang="es-CL" kern="1200" dirty="0" err="1" smtClean="0">
                  <a:solidFill>
                    <a:schemeClr val="bg1"/>
                  </a:solidFill>
                </a:rPr>
                <a:t>PostDoc</a:t>
              </a:r>
              <a:r>
                <a:rPr lang="es-CL" kern="1200" dirty="0" smtClean="0">
                  <a:solidFill>
                    <a:schemeClr val="bg1"/>
                  </a:solidFill>
                </a:rPr>
                <a:t>)</a:t>
              </a:r>
              <a:endParaRPr lang="es-CL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6372200" y="3483816"/>
            <a:ext cx="2380963" cy="1080120"/>
            <a:chOff x="3556749" y="2179593"/>
            <a:chExt cx="2380963" cy="899670"/>
          </a:xfrm>
          <a:solidFill>
            <a:srgbClr val="000066"/>
          </a:solidFill>
        </p:grpSpPr>
        <p:sp>
          <p:nvSpPr>
            <p:cNvPr id="17" name="16 Rectángulo"/>
            <p:cNvSpPr/>
            <p:nvPr/>
          </p:nvSpPr>
          <p:spPr>
            <a:xfrm>
              <a:off x="3556749" y="2179593"/>
              <a:ext cx="2380963" cy="899670"/>
            </a:xfrm>
            <a:prstGeom prst="rect">
              <a:avLst/>
            </a:prstGeom>
            <a:grpFill/>
          </p:spPr>
          <p:style>
            <a:lnRef idx="1">
              <a:schemeClr val="accent5">
                <a:tint val="40000"/>
                <a:alpha val="90000"/>
                <a:hueOff val="-6991702"/>
                <a:satOff val="-3248"/>
                <a:lumOff val="-3724"/>
                <a:alphaOff val="0"/>
              </a:schemeClr>
            </a:lnRef>
            <a:fillRef idx="1">
              <a:scrgbClr r="0" g="0" b="0"/>
            </a:fillRef>
            <a:effectRef idx="2">
              <a:schemeClr val="accent5">
                <a:tint val="40000"/>
                <a:alpha val="90000"/>
                <a:hueOff val="-6991702"/>
                <a:satOff val="-3248"/>
                <a:lumOff val="-372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17 Rectángulo"/>
            <p:cNvSpPr/>
            <p:nvPr/>
          </p:nvSpPr>
          <p:spPr>
            <a:xfrm>
              <a:off x="3556749" y="2179593"/>
              <a:ext cx="2380963" cy="89967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5344" rIns="85344" bIns="8534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kern="1200" dirty="0" smtClean="0">
                  <a:solidFill>
                    <a:schemeClr val="bg1"/>
                  </a:solidFill>
                </a:rPr>
                <a:t>14 Centros  (</a:t>
              </a:r>
              <a:r>
                <a:rPr lang="es-CL" kern="1200" dirty="0" err="1" smtClean="0">
                  <a:solidFill>
                    <a:schemeClr val="bg1"/>
                  </a:solidFill>
                </a:rPr>
                <a:t>Fondap</a:t>
              </a:r>
              <a:r>
                <a:rPr lang="es-CL" kern="1200" dirty="0" smtClean="0">
                  <a:solidFill>
                    <a:schemeClr val="bg1"/>
                  </a:solidFill>
                </a:rPr>
                <a:t>, Milenio y Basal vigentes)</a:t>
              </a:r>
              <a:endParaRPr lang="es-CL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10 Flecha derecha"/>
          <p:cNvSpPr/>
          <p:nvPr/>
        </p:nvSpPr>
        <p:spPr>
          <a:xfrm>
            <a:off x="1659441" y="4869160"/>
            <a:ext cx="5648863" cy="17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Además, Seguimos gestionando la base de datos de la Universidad en temas de publicaciones, investigación y otros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0012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2483768" y="245393"/>
            <a:ext cx="5184229" cy="1143000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Avances en Innovación</a:t>
            </a:r>
          </a:p>
        </p:txBody>
      </p:sp>
      <p:pic>
        <p:nvPicPr>
          <p:cNvPr id="6" name="Picture 45" descr="Laboratorio 01.jpg                                             00941689Macintosh HD                   7C264D3B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28600"/>
            <a:ext cx="9906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848600" y="-963613"/>
            <a:ext cx="0" cy="2590801"/>
          </a:xfrm>
          <a:prstGeom prst="line">
            <a:avLst/>
          </a:prstGeom>
          <a:noFill/>
          <a:ln w="6350">
            <a:solidFill>
              <a:srgbClr val="EF453A">
                <a:alpha val="7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 rot="5400000">
            <a:off x="8572500" y="-495300"/>
            <a:ext cx="0" cy="1447800"/>
          </a:xfrm>
          <a:prstGeom prst="line">
            <a:avLst/>
          </a:prstGeom>
          <a:noFill/>
          <a:ln w="6350">
            <a:solidFill>
              <a:srgbClr val="7DA7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838700" y="-3238500"/>
            <a:ext cx="0" cy="8915400"/>
          </a:xfrm>
          <a:prstGeom prst="line">
            <a:avLst/>
          </a:prstGeom>
          <a:noFill/>
          <a:ln w="6350">
            <a:solidFill>
              <a:srgbClr val="2673A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270000" rIns="270000" anchor="ctr"/>
          <a:lstStyle/>
          <a:p>
            <a:endParaRPr lang="es-CL"/>
          </a:p>
        </p:txBody>
      </p:sp>
      <p:pic>
        <p:nvPicPr>
          <p:cNvPr id="13319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750"/>
            <a:ext cx="24479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834239133"/>
              </p:ext>
            </p:extLst>
          </p:nvPr>
        </p:nvGraphicFramePr>
        <p:xfrm>
          <a:off x="2276872" y="1627188"/>
          <a:ext cx="49594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4 Llamada con línea 2 (borde y barra de énfasis)"/>
          <p:cNvSpPr/>
          <p:nvPr/>
        </p:nvSpPr>
        <p:spPr>
          <a:xfrm flipH="1">
            <a:off x="107504" y="2420888"/>
            <a:ext cx="1800200" cy="2160240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0172"/>
              <a:gd name="adj6" fmla="val -20212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Continuamos avanzando en la protección de las tecnologías desarrolladas en la universidad</a:t>
            </a:r>
            <a:endParaRPr lang="es-CL" dirty="0"/>
          </a:p>
        </p:txBody>
      </p:sp>
      <p:sp>
        <p:nvSpPr>
          <p:cNvPr id="13" name="12 Llamada con línea 2 (borde y barra de énfasis)"/>
          <p:cNvSpPr/>
          <p:nvPr/>
        </p:nvSpPr>
        <p:spPr>
          <a:xfrm>
            <a:off x="7592008" y="2348880"/>
            <a:ext cx="1503784" cy="2664296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364"/>
              <a:gd name="adj6" fmla="val -3731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Marcamos un hito al iniciar el licenciamiento de tecnologías desarrolladas por nuestros/as académicos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387532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1_Tema de Office">
  <a:themeElements>
    <a:clrScheme name="Tema d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ema d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9554</TotalTime>
  <Words>1283</Words>
  <Application>Microsoft Office PowerPoint</Application>
  <PresentationFormat>Presentación en pantalla (4:3)</PresentationFormat>
  <Paragraphs>146</Paragraphs>
  <Slides>21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1_Tema de Office</vt:lpstr>
      <vt:lpstr>Presentación de PowerPoint</vt:lpstr>
      <vt:lpstr>Pasado, Presente y Futuro</vt:lpstr>
      <vt:lpstr>Misión</vt:lpstr>
      <vt:lpstr>Visión</vt:lpstr>
      <vt:lpstr>Áreas de Trabajo de la VID</vt:lpstr>
      <vt:lpstr>Nuestros Avances 2014</vt:lpstr>
      <vt:lpstr>Avances en Investigación</vt:lpstr>
      <vt:lpstr>Avances en Investigación</vt:lpstr>
      <vt:lpstr>Avances en Innovación</vt:lpstr>
      <vt:lpstr>Avances en Innovación</vt:lpstr>
      <vt:lpstr>Avances en Innovación</vt:lpstr>
      <vt:lpstr>Avances en Innovación</vt:lpstr>
      <vt:lpstr>Avances en Creación Artística </vt:lpstr>
      <vt:lpstr>Avances en Creación Artística </vt:lpstr>
      <vt:lpstr>Unidad de Proyectos transdisciplinarios de Interés Nacional</vt:lpstr>
      <vt:lpstr>Avances en Proyectos Transdisciplinarios de Interés Nacional</vt:lpstr>
      <vt:lpstr>Avances en Proyectos Transdisciplinarios de Interés Nacional</vt:lpstr>
      <vt:lpstr>Desafíos 2015</vt:lpstr>
      <vt:lpstr>Desafíos 2015…</vt:lpstr>
      <vt:lpstr>Otros Desafíos 2015…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</dc:title>
  <dc:creator>Daniela Valentina Escala Gonzalez</dc:creator>
  <cp:lastModifiedBy>Andree Henriquez</cp:lastModifiedBy>
  <cp:revision>334</cp:revision>
  <dcterms:created xsi:type="dcterms:W3CDTF">2011-11-22T19:03:18Z</dcterms:created>
  <dcterms:modified xsi:type="dcterms:W3CDTF">2015-03-26T12:48:59Z</dcterms:modified>
</cp:coreProperties>
</file>