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4"/>
  </p:sldMasterIdLst>
  <p:notesMasterIdLst>
    <p:notesMasterId r:id="rId19"/>
  </p:notesMasterIdLst>
  <p:handoutMasterIdLst>
    <p:handoutMasterId r:id="rId20"/>
  </p:handoutMasterIdLst>
  <p:sldIdLst>
    <p:sldId id="464" r:id="rId5"/>
    <p:sldId id="485" r:id="rId6"/>
    <p:sldId id="2076137616" r:id="rId7"/>
    <p:sldId id="2076137615" r:id="rId8"/>
    <p:sldId id="2076137617" r:id="rId9"/>
    <p:sldId id="465" r:id="rId10"/>
    <p:sldId id="2076137618" r:id="rId11"/>
    <p:sldId id="2076137620" r:id="rId12"/>
    <p:sldId id="2076137621" r:id="rId13"/>
    <p:sldId id="2076137614" r:id="rId14"/>
    <p:sldId id="2076137622" r:id="rId15"/>
    <p:sldId id="487" r:id="rId16"/>
    <p:sldId id="2076137623" r:id="rId17"/>
    <p:sldId id="277" r:id="rId18"/>
  </p:sldIdLst>
  <p:sldSz cx="12192000" cy="6858000"/>
  <p:notesSz cx="7010400" cy="11125200"/>
  <p:embeddedFontLst>
    <p:embeddedFont>
      <p:font typeface="Verdana" panose="020B0604030504040204" pitchFamily="34" charset="0"/>
      <p:regular r:id="rId21"/>
      <p:bold r:id="rId22"/>
      <p:italic r:id="rId23"/>
      <p:boldItalic r:id="rId24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6F1E30-9636-6D44-ABCD-695E67AD757E}" name="Irina Macarena Bustamante Centellas" initials="IB" userId="S::irina.bustamante@mineduc.cl::c1841084-6024-4a12-ad9b-10fab282beec" providerId="AD"/>
  <p188:author id="{E9287451-6561-947D-0C42-268D4E4A1A07}" name="Maricel Alejandra Silva Del Solar" initials="MS" userId="S::maricel.silva@mineduc.cl::196a1816-41ab-4eb4-b871-ca5b6c8509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73277"/>
    <a:srgbClr val="E73439"/>
    <a:srgbClr val="3CB7F5"/>
    <a:srgbClr val="CFE7F9"/>
    <a:srgbClr val="78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481" autoAdjust="0"/>
  </p:normalViewPr>
  <p:slideViewPr>
    <p:cSldViewPr snapToGrid="0">
      <p:cViewPr varScale="1">
        <p:scale>
          <a:sx n="51" d="100"/>
          <a:sy n="51" d="100"/>
        </p:scale>
        <p:origin x="12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A103C-F9F8-4F2B-B952-A5BBA6367686}" type="doc">
      <dgm:prSet loTypeId="urn:microsoft.com/office/officeart/2005/8/layout/radial4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CL"/>
        </a:p>
      </dgm:t>
    </dgm:pt>
    <dgm:pt modelId="{1F5DA111-F1BB-4224-ABB5-A0BC73D5DD6F}">
      <dgm:prSet phldrT="[Texto]" custT="1"/>
      <dgm:spPr/>
      <dgm:t>
        <a:bodyPr/>
        <a:lstStyle/>
        <a:p>
          <a:r>
            <a:rPr lang="es-CL" sz="1800" dirty="0">
              <a:latin typeface="+mn-lt"/>
            </a:rPr>
            <a:t>Aprendizaje profesional integral</a:t>
          </a:r>
        </a:p>
      </dgm:t>
    </dgm:pt>
    <dgm:pt modelId="{D1CE1477-2459-4534-AE30-1EB8B0DA1F5F}" type="parTrans" cxnId="{8C61AE34-1850-4582-B74E-5E60AA0485F8}">
      <dgm:prSet/>
      <dgm:spPr/>
      <dgm:t>
        <a:bodyPr/>
        <a:lstStyle/>
        <a:p>
          <a:endParaRPr lang="es-CL"/>
        </a:p>
      </dgm:t>
    </dgm:pt>
    <dgm:pt modelId="{12C318B4-4B17-4585-8964-D8765619E781}" type="sibTrans" cxnId="{8C61AE34-1850-4582-B74E-5E60AA0485F8}">
      <dgm:prSet/>
      <dgm:spPr/>
      <dgm:t>
        <a:bodyPr/>
        <a:lstStyle/>
        <a:p>
          <a:endParaRPr lang="es-CL"/>
        </a:p>
      </dgm:t>
    </dgm:pt>
    <dgm:pt modelId="{F3E3908D-CBD0-48C3-8DAD-A63B126DB04E}">
      <dgm:prSet phldrT="[Texto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es-CL" sz="1800" dirty="0">
              <a:latin typeface="+mn-lt"/>
            </a:rPr>
            <a:t>Externo: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CL" sz="1800" dirty="0">
              <a:latin typeface="+mn-lt"/>
            </a:rPr>
            <a:t>Cursos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CL" sz="1800" dirty="0">
              <a:latin typeface="+mn-lt"/>
            </a:rPr>
            <a:t>Talleres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CL" sz="1800" dirty="0">
              <a:latin typeface="+mn-lt"/>
            </a:rPr>
            <a:t>Diplomados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CL" sz="1800" dirty="0">
              <a:latin typeface="+mn-lt"/>
            </a:rPr>
            <a:t>Coaching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es-CL" sz="1400" dirty="0"/>
        </a:p>
      </dgm:t>
    </dgm:pt>
    <dgm:pt modelId="{FEA017CA-4D03-47E7-A82A-CE961A468513}" type="parTrans" cxnId="{B084718D-89B4-4E48-95F9-2F7A43AF0D28}">
      <dgm:prSet/>
      <dgm:spPr/>
      <dgm:t>
        <a:bodyPr/>
        <a:lstStyle/>
        <a:p>
          <a:endParaRPr lang="es-CL"/>
        </a:p>
      </dgm:t>
    </dgm:pt>
    <dgm:pt modelId="{285F5BC5-24E5-4F45-A79E-3A3E18C6DA63}" type="sibTrans" cxnId="{B084718D-89B4-4E48-95F9-2F7A43AF0D28}">
      <dgm:prSet/>
      <dgm:spPr/>
      <dgm:t>
        <a:bodyPr/>
        <a:lstStyle/>
        <a:p>
          <a:endParaRPr lang="es-CL"/>
        </a:p>
      </dgm:t>
    </dgm:pt>
    <dgm:pt modelId="{CAF3F8F7-4F71-4328-98D7-A225CD416DF5}">
      <dgm:prSet phldrT="[Texto]" custT="1"/>
      <dgm:spPr/>
      <dgm:t>
        <a:bodyPr/>
        <a:lstStyle/>
        <a:p>
          <a:pPr marL="0"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dirty="0">
              <a:latin typeface="+mn-lt"/>
            </a:rPr>
            <a:t>Interno:</a:t>
          </a:r>
        </a:p>
        <a:p>
          <a:pPr marL="0" lvl="0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CL" sz="1800" dirty="0">
              <a:latin typeface="+mn-lt"/>
            </a:rPr>
            <a:t>Plan de formación local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dirty="0">
              <a:latin typeface="+mn-lt"/>
            </a:rPr>
            <a:t>Redes de aprendizaje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dirty="0">
              <a:latin typeface="+mn-lt"/>
            </a:rPr>
            <a:t>Asesoría directa</a:t>
          </a:r>
        </a:p>
        <a:p>
          <a:pPr marL="0" lvl="0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CL" sz="1800" dirty="0">
              <a:latin typeface="+mn-lt"/>
            </a:rPr>
            <a:t>ADECO</a:t>
          </a:r>
        </a:p>
      </dgm:t>
    </dgm:pt>
    <dgm:pt modelId="{13DF8D43-6A78-490D-A144-1B68C7A066BE}" type="parTrans" cxnId="{FF2FC5A1-EFD9-4D3F-9070-FB2DD3AB8392}">
      <dgm:prSet/>
      <dgm:spPr/>
      <dgm:t>
        <a:bodyPr/>
        <a:lstStyle/>
        <a:p>
          <a:endParaRPr lang="es-CL"/>
        </a:p>
      </dgm:t>
    </dgm:pt>
    <dgm:pt modelId="{4EC9B8E0-4C7C-43B3-A4FD-7B35605374A6}" type="sibTrans" cxnId="{FF2FC5A1-EFD9-4D3F-9070-FB2DD3AB8392}">
      <dgm:prSet/>
      <dgm:spPr/>
      <dgm:t>
        <a:bodyPr/>
        <a:lstStyle/>
        <a:p>
          <a:endParaRPr lang="es-CL"/>
        </a:p>
      </dgm:t>
    </dgm:pt>
    <dgm:pt modelId="{FC5FF265-EEC1-4AA5-9F90-EF0583908B3D}" type="pres">
      <dgm:prSet presAssocID="{392A103C-F9F8-4F2B-B952-A5BBA636768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C0ED2B-AD47-470E-BD61-A0EB92CF1582}" type="pres">
      <dgm:prSet presAssocID="{1F5DA111-F1BB-4224-ABB5-A0BC73D5DD6F}" presName="centerShape" presStyleLbl="node0" presStyleIdx="0" presStyleCnt="1"/>
      <dgm:spPr/>
    </dgm:pt>
    <dgm:pt modelId="{0ACBB005-0860-4594-8414-931C0356095E}" type="pres">
      <dgm:prSet presAssocID="{FEA017CA-4D03-47E7-A82A-CE961A468513}" presName="parTrans" presStyleLbl="bgSibTrans2D1" presStyleIdx="0" presStyleCnt="2"/>
      <dgm:spPr/>
    </dgm:pt>
    <dgm:pt modelId="{7EEF03DF-B698-454F-A354-3C56AEF55F24}" type="pres">
      <dgm:prSet presAssocID="{F3E3908D-CBD0-48C3-8DAD-A63B126DB04E}" presName="node" presStyleLbl="node1" presStyleIdx="0" presStyleCnt="2">
        <dgm:presLayoutVars>
          <dgm:bulletEnabled val="1"/>
        </dgm:presLayoutVars>
      </dgm:prSet>
      <dgm:spPr/>
    </dgm:pt>
    <dgm:pt modelId="{767789A5-DDBF-4D02-8106-EA9634A521BA}" type="pres">
      <dgm:prSet presAssocID="{13DF8D43-6A78-490D-A144-1B68C7A066BE}" presName="parTrans" presStyleLbl="bgSibTrans2D1" presStyleIdx="1" presStyleCnt="2" custLinFactNeighborX="-3186"/>
      <dgm:spPr/>
    </dgm:pt>
    <dgm:pt modelId="{2CB49AF0-42B8-4EAE-AF2F-312D7D55673B}" type="pres">
      <dgm:prSet presAssocID="{CAF3F8F7-4F71-4328-98D7-A225CD416DF5}" presName="node" presStyleLbl="node1" presStyleIdx="1" presStyleCnt="2">
        <dgm:presLayoutVars>
          <dgm:bulletEnabled val="1"/>
        </dgm:presLayoutVars>
      </dgm:prSet>
      <dgm:spPr/>
    </dgm:pt>
  </dgm:ptLst>
  <dgm:cxnLst>
    <dgm:cxn modelId="{ACCB670A-BE88-45DC-8C6A-B3B8BDDDB71B}" type="presOf" srcId="{1F5DA111-F1BB-4224-ABB5-A0BC73D5DD6F}" destId="{A8C0ED2B-AD47-470E-BD61-A0EB92CF1582}" srcOrd="0" destOrd="0" presId="urn:microsoft.com/office/officeart/2005/8/layout/radial4"/>
    <dgm:cxn modelId="{500F8019-628B-4C95-886E-49B0B6588175}" type="presOf" srcId="{392A103C-F9F8-4F2B-B952-A5BBA6367686}" destId="{FC5FF265-EEC1-4AA5-9F90-EF0583908B3D}" srcOrd="0" destOrd="0" presId="urn:microsoft.com/office/officeart/2005/8/layout/radial4"/>
    <dgm:cxn modelId="{13E34132-8C33-4D1F-BEFC-A812823D69DF}" type="presOf" srcId="{FEA017CA-4D03-47E7-A82A-CE961A468513}" destId="{0ACBB005-0860-4594-8414-931C0356095E}" srcOrd="0" destOrd="0" presId="urn:microsoft.com/office/officeart/2005/8/layout/radial4"/>
    <dgm:cxn modelId="{8C61AE34-1850-4582-B74E-5E60AA0485F8}" srcId="{392A103C-F9F8-4F2B-B952-A5BBA6367686}" destId="{1F5DA111-F1BB-4224-ABB5-A0BC73D5DD6F}" srcOrd="0" destOrd="0" parTransId="{D1CE1477-2459-4534-AE30-1EB8B0DA1F5F}" sibTransId="{12C318B4-4B17-4585-8964-D8765619E781}"/>
    <dgm:cxn modelId="{6CFFB146-243D-4FE5-9CD0-F349CB713F67}" type="presOf" srcId="{13DF8D43-6A78-490D-A144-1B68C7A066BE}" destId="{767789A5-DDBF-4D02-8106-EA9634A521BA}" srcOrd="0" destOrd="0" presId="urn:microsoft.com/office/officeart/2005/8/layout/radial4"/>
    <dgm:cxn modelId="{B084718D-89B4-4E48-95F9-2F7A43AF0D28}" srcId="{1F5DA111-F1BB-4224-ABB5-A0BC73D5DD6F}" destId="{F3E3908D-CBD0-48C3-8DAD-A63B126DB04E}" srcOrd="0" destOrd="0" parTransId="{FEA017CA-4D03-47E7-A82A-CE961A468513}" sibTransId="{285F5BC5-24E5-4F45-A79E-3A3E18C6DA63}"/>
    <dgm:cxn modelId="{A2B3B19A-39ED-4A20-BF5B-10ED4810F33E}" type="presOf" srcId="{F3E3908D-CBD0-48C3-8DAD-A63B126DB04E}" destId="{7EEF03DF-B698-454F-A354-3C56AEF55F24}" srcOrd="0" destOrd="0" presId="urn:microsoft.com/office/officeart/2005/8/layout/radial4"/>
    <dgm:cxn modelId="{FF2FC5A1-EFD9-4D3F-9070-FB2DD3AB8392}" srcId="{1F5DA111-F1BB-4224-ABB5-A0BC73D5DD6F}" destId="{CAF3F8F7-4F71-4328-98D7-A225CD416DF5}" srcOrd="1" destOrd="0" parTransId="{13DF8D43-6A78-490D-A144-1B68C7A066BE}" sibTransId="{4EC9B8E0-4C7C-43B3-A4FD-7B35605374A6}"/>
    <dgm:cxn modelId="{7B66B6F6-95D6-4C6F-AC05-8CE45A5E1516}" type="presOf" srcId="{CAF3F8F7-4F71-4328-98D7-A225CD416DF5}" destId="{2CB49AF0-42B8-4EAE-AF2F-312D7D55673B}" srcOrd="0" destOrd="0" presId="urn:microsoft.com/office/officeart/2005/8/layout/radial4"/>
    <dgm:cxn modelId="{D5CF0A4A-E72D-4557-91AB-7FC8F801C51E}" type="presParOf" srcId="{FC5FF265-EEC1-4AA5-9F90-EF0583908B3D}" destId="{A8C0ED2B-AD47-470E-BD61-A0EB92CF1582}" srcOrd="0" destOrd="0" presId="urn:microsoft.com/office/officeart/2005/8/layout/radial4"/>
    <dgm:cxn modelId="{9C3C4672-E552-4A1A-92F2-EE7033E3C669}" type="presParOf" srcId="{FC5FF265-EEC1-4AA5-9F90-EF0583908B3D}" destId="{0ACBB005-0860-4594-8414-931C0356095E}" srcOrd="1" destOrd="0" presId="urn:microsoft.com/office/officeart/2005/8/layout/radial4"/>
    <dgm:cxn modelId="{F03997CC-CFB4-4DB9-AB23-1E2D3F05CC6E}" type="presParOf" srcId="{FC5FF265-EEC1-4AA5-9F90-EF0583908B3D}" destId="{7EEF03DF-B698-454F-A354-3C56AEF55F24}" srcOrd="2" destOrd="0" presId="urn:microsoft.com/office/officeart/2005/8/layout/radial4"/>
    <dgm:cxn modelId="{91C386F2-3D1B-4AB7-B1A7-598E4037A83E}" type="presParOf" srcId="{FC5FF265-EEC1-4AA5-9F90-EF0583908B3D}" destId="{767789A5-DDBF-4D02-8106-EA9634A521BA}" srcOrd="3" destOrd="0" presId="urn:microsoft.com/office/officeart/2005/8/layout/radial4"/>
    <dgm:cxn modelId="{E2EC6E0B-D5C7-45C2-A036-97CEC1484B6F}" type="presParOf" srcId="{FC5FF265-EEC1-4AA5-9F90-EF0583908B3D}" destId="{2CB49AF0-42B8-4EAE-AF2F-312D7D55673B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65D210-3174-4C28-9697-BF61D50E5692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L"/>
        </a:p>
      </dgm:t>
    </dgm:pt>
    <dgm:pt modelId="{9EADB1F4-3806-4918-9F2B-7C65576C5977}">
      <dgm:prSet phldrT="[Texto]" custT="1"/>
      <dgm:spPr/>
      <dgm:t>
        <a:bodyPr/>
        <a:lstStyle/>
        <a:p>
          <a:r>
            <a:rPr lang="es-CL" sz="1000" b="1" dirty="0">
              <a:solidFill>
                <a:srgbClr val="000000"/>
              </a:solidFill>
              <a:latin typeface="+mn-lt"/>
            </a:rPr>
            <a:t>Acompañamiento y mejora continua</a:t>
          </a:r>
        </a:p>
      </dgm:t>
    </dgm:pt>
    <dgm:pt modelId="{9D33520C-3DD4-4DBB-BFFC-22AB23E0D37F}" type="parTrans" cxnId="{D07EADBC-7C21-42C3-B099-554E51B8EEE6}">
      <dgm:prSet/>
      <dgm:spPr/>
      <dgm:t>
        <a:bodyPr/>
        <a:lstStyle/>
        <a:p>
          <a:endParaRPr lang="es-CL"/>
        </a:p>
      </dgm:t>
    </dgm:pt>
    <dgm:pt modelId="{47809529-474D-4AD5-AF52-D1917AE9322F}" type="sibTrans" cxnId="{D07EADBC-7C21-42C3-B099-554E51B8EEE6}">
      <dgm:prSet/>
      <dgm:spPr/>
      <dgm:t>
        <a:bodyPr/>
        <a:lstStyle/>
        <a:p>
          <a:endParaRPr lang="es-CL"/>
        </a:p>
      </dgm:t>
    </dgm:pt>
    <dgm:pt modelId="{B163AFAE-DB11-4BCF-9E9D-2BC42E8FAFEB}">
      <dgm:prSet phldrT="[Texto]" custT="1"/>
      <dgm:spPr/>
      <dgm:t>
        <a:bodyPr/>
        <a:lstStyle/>
        <a:p>
          <a:r>
            <a:rPr lang="es-CL" sz="1050" b="1" dirty="0">
              <a:solidFill>
                <a:srgbClr val="000000"/>
              </a:solidFill>
              <a:latin typeface="+mn-lt"/>
            </a:rPr>
            <a:t>Monitoreo y seguimiento</a:t>
          </a:r>
        </a:p>
      </dgm:t>
    </dgm:pt>
    <dgm:pt modelId="{03F02277-139E-4B71-A9BF-86655527D8EC}" type="parTrans" cxnId="{00C513CF-B231-468E-8113-2D56C9FB301D}">
      <dgm:prSet/>
      <dgm:spPr/>
      <dgm:t>
        <a:bodyPr/>
        <a:lstStyle/>
        <a:p>
          <a:endParaRPr lang="es-CL"/>
        </a:p>
      </dgm:t>
    </dgm:pt>
    <dgm:pt modelId="{56A69094-919B-47DE-AFE6-8D3A934FF92A}" type="sibTrans" cxnId="{00C513CF-B231-468E-8113-2D56C9FB301D}">
      <dgm:prSet/>
      <dgm:spPr/>
      <dgm:t>
        <a:bodyPr/>
        <a:lstStyle/>
        <a:p>
          <a:endParaRPr lang="es-CL"/>
        </a:p>
      </dgm:t>
    </dgm:pt>
    <dgm:pt modelId="{2CB85B05-33FA-41FA-9EAA-A574E154764E}">
      <dgm:prSet phldrT="[Texto]" custT="1"/>
      <dgm:spPr/>
      <dgm:t>
        <a:bodyPr/>
        <a:lstStyle/>
        <a:p>
          <a:r>
            <a:rPr lang="es-CL" sz="1000" b="1" dirty="0">
              <a:solidFill>
                <a:srgbClr val="000000"/>
              </a:solidFill>
              <a:latin typeface="+mn-lt"/>
            </a:rPr>
            <a:t>Convivencia y formación integral</a:t>
          </a:r>
        </a:p>
      </dgm:t>
    </dgm:pt>
    <dgm:pt modelId="{B6AF8D5C-9C85-49FA-8318-3E4C8F40FDD5}" type="parTrans" cxnId="{F6B093CF-8A27-44B2-AC7A-0E10D0FE8DB2}">
      <dgm:prSet/>
      <dgm:spPr/>
      <dgm:t>
        <a:bodyPr/>
        <a:lstStyle/>
        <a:p>
          <a:endParaRPr lang="es-CL"/>
        </a:p>
      </dgm:t>
    </dgm:pt>
    <dgm:pt modelId="{BFBAEF96-0C63-45D0-8400-2965F07A6376}" type="sibTrans" cxnId="{F6B093CF-8A27-44B2-AC7A-0E10D0FE8DB2}">
      <dgm:prSet/>
      <dgm:spPr/>
      <dgm:t>
        <a:bodyPr/>
        <a:lstStyle/>
        <a:p>
          <a:endParaRPr lang="es-CL"/>
        </a:p>
      </dgm:t>
    </dgm:pt>
    <dgm:pt modelId="{42B98BC2-7E89-48DF-93F6-03FC8AC183E0}" type="pres">
      <dgm:prSet presAssocID="{7965D210-3174-4C28-9697-BF61D50E5692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D27EA47D-1FD6-433D-B677-6E33CAA15C42}" type="pres">
      <dgm:prSet presAssocID="{9EADB1F4-3806-4918-9F2B-7C65576C5977}" presName="Accent1" presStyleCnt="0"/>
      <dgm:spPr/>
    </dgm:pt>
    <dgm:pt modelId="{6514F1C9-82EC-4F1F-A54B-B8D6F1F8AB7A}" type="pres">
      <dgm:prSet presAssocID="{9EADB1F4-3806-4918-9F2B-7C65576C5977}" presName="Accent" presStyleLbl="node1" presStyleIdx="0" presStyleCnt="3" custScaleX="120360" custScaleY="126277"/>
      <dgm:spPr/>
    </dgm:pt>
    <dgm:pt modelId="{45DFDFAE-FD9E-4C8E-B81D-4C134996D7B7}" type="pres">
      <dgm:prSet presAssocID="{9EADB1F4-3806-4918-9F2B-7C65576C5977}" presName="Parent1" presStyleLbl="revTx" presStyleIdx="0" presStyleCnt="3" custScaleX="148652" custScaleY="194458" custLinFactNeighborX="3780" custLinFactNeighborY="-41214">
        <dgm:presLayoutVars>
          <dgm:chMax val="1"/>
          <dgm:chPref val="1"/>
          <dgm:bulletEnabled val="1"/>
        </dgm:presLayoutVars>
      </dgm:prSet>
      <dgm:spPr/>
    </dgm:pt>
    <dgm:pt modelId="{CF0BB416-5C76-4312-8D08-68FD4D310176}" type="pres">
      <dgm:prSet presAssocID="{B163AFAE-DB11-4BCF-9E9D-2BC42E8FAFEB}" presName="Accent2" presStyleCnt="0"/>
      <dgm:spPr/>
    </dgm:pt>
    <dgm:pt modelId="{25AD1914-C049-4A03-B4A0-FDB093F02899}" type="pres">
      <dgm:prSet presAssocID="{B163AFAE-DB11-4BCF-9E9D-2BC42E8FAFEB}" presName="Accent" presStyleLbl="node1" presStyleIdx="1" presStyleCnt="3" custScaleX="116174" custScaleY="120524"/>
      <dgm:spPr/>
    </dgm:pt>
    <dgm:pt modelId="{F29020D0-F281-4F57-AE25-1DCC4BE27F7D}" type="pres">
      <dgm:prSet presAssocID="{B163AFAE-DB11-4BCF-9E9D-2BC42E8FAFEB}" presName="Parent2" presStyleLbl="revTx" presStyleIdx="1" presStyleCnt="3" custScaleX="128941" custScaleY="119798" custLinFactNeighborX="-10910" custLinFactNeighborY="-32382">
        <dgm:presLayoutVars>
          <dgm:chMax val="1"/>
          <dgm:chPref val="1"/>
          <dgm:bulletEnabled val="1"/>
        </dgm:presLayoutVars>
      </dgm:prSet>
      <dgm:spPr/>
    </dgm:pt>
    <dgm:pt modelId="{EBC060C6-747E-46AA-A4F1-CC41D1218D67}" type="pres">
      <dgm:prSet presAssocID="{2CB85B05-33FA-41FA-9EAA-A574E154764E}" presName="Accent3" presStyleCnt="0"/>
      <dgm:spPr/>
    </dgm:pt>
    <dgm:pt modelId="{D3736670-3634-42F6-9A30-B1F25A53E94A}" type="pres">
      <dgm:prSet presAssocID="{2CB85B05-33FA-41FA-9EAA-A574E154764E}" presName="Accent" presStyleLbl="node1" presStyleIdx="2" presStyleCnt="3" custScaleX="142352" custScaleY="134375"/>
      <dgm:spPr/>
    </dgm:pt>
    <dgm:pt modelId="{67336CC1-2FBF-4B3D-8AE9-51F2F01A9AA1}" type="pres">
      <dgm:prSet presAssocID="{2CB85B05-33FA-41FA-9EAA-A574E154764E}" presName="Parent3" presStyleLbl="revTx" presStyleIdx="2" presStyleCnt="3" custScaleX="140468" custScaleY="174216" custLinFactNeighborX="4692" custLinFactNeighborY="23465">
        <dgm:presLayoutVars>
          <dgm:chMax val="1"/>
          <dgm:chPref val="1"/>
          <dgm:bulletEnabled val="1"/>
        </dgm:presLayoutVars>
      </dgm:prSet>
      <dgm:spPr/>
    </dgm:pt>
  </dgm:ptLst>
  <dgm:cxnLst>
    <dgm:cxn modelId="{D0468D07-D989-4A52-805A-1861D0DF10BB}" type="presOf" srcId="{7965D210-3174-4C28-9697-BF61D50E5692}" destId="{42B98BC2-7E89-48DF-93F6-03FC8AC183E0}" srcOrd="0" destOrd="0" presId="urn:microsoft.com/office/officeart/2009/layout/CircleArrowProcess"/>
    <dgm:cxn modelId="{CC317718-9EA4-4BCD-BD74-E9EB2B30447A}" type="presOf" srcId="{9EADB1F4-3806-4918-9F2B-7C65576C5977}" destId="{45DFDFAE-FD9E-4C8E-B81D-4C134996D7B7}" srcOrd="0" destOrd="0" presId="urn:microsoft.com/office/officeart/2009/layout/CircleArrowProcess"/>
    <dgm:cxn modelId="{4CFDC832-B074-40DE-91B5-A853165FCCAC}" type="presOf" srcId="{B163AFAE-DB11-4BCF-9E9D-2BC42E8FAFEB}" destId="{F29020D0-F281-4F57-AE25-1DCC4BE27F7D}" srcOrd="0" destOrd="0" presId="urn:microsoft.com/office/officeart/2009/layout/CircleArrowProcess"/>
    <dgm:cxn modelId="{7F0FE5B3-8FEE-4238-9DD9-A72566EDC595}" type="presOf" srcId="{2CB85B05-33FA-41FA-9EAA-A574E154764E}" destId="{67336CC1-2FBF-4B3D-8AE9-51F2F01A9AA1}" srcOrd="0" destOrd="0" presId="urn:microsoft.com/office/officeart/2009/layout/CircleArrowProcess"/>
    <dgm:cxn modelId="{D07EADBC-7C21-42C3-B099-554E51B8EEE6}" srcId="{7965D210-3174-4C28-9697-BF61D50E5692}" destId="{9EADB1F4-3806-4918-9F2B-7C65576C5977}" srcOrd="0" destOrd="0" parTransId="{9D33520C-3DD4-4DBB-BFFC-22AB23E0D37F}" sibTransId="{47809529-474D-4AD5-AF52-D1917AE9322F}"/>
    <dgm:cxn modelId="{00C513CF-B231-468E-8113-2D56C9FB301D}" srcId="{7965D210-3174-4C28-9697-BF61D50E5692}" destId="{B163AFAE-DB11-4BCF-9E9D-2BC42E8FAFEB}" srcOrd="1" destOrd="0" parTransId="{03F02277-139E-4B71-A9BF-86655527D8EC}" sibTransId="{56A69094-919B-47DE-AFE6-8D3A934FF92A}"/>
    <dgm:cxn modelId="{F6B093CF-8A27-44B2-AC7A-0E10D0FE8DB2}" srcId="{7965D210-3174-4C28-9697-BF61D50E5692}" destId="{2CB85B05-33FA-41FA-9EAA-A574E154764E}" srcOrd="2" destOrd="0" parTransId="{B6AF8D5C-9C85-49FA-8318-3E4C8F40FDD5}" sibTransId="{BFBAEF96-0C63-45D0-8400-2965F07A6376}"/>
    <dgm:cxn modelId="{F52A78EA-8B8A-4ED4-BA32-3C8A6E203894}" type="presParOf" srcId="{42B98BC2-7E89-48DF-93F6-03FC8AC183E0}" destId="{D27EA47D-1FD6-433D-B677-6E33CAA15C42}" srcOrd="0" destOrd="0" presId="urn:microsoft.com/office/officeart/2009/layout/CircleArrowProcess"/>
    <dgm:cxn modelId="{385A4C24-7DBC-4444-9847-514159A6C7E5}" type="presParOf" srcId="{D27EA47D-1FD6-433D-B677-6E33CAA15C42}" destId="{6514F1C9-82EC-4F1F-A54B-B8D6F1F8AB7A}" srcOrd="0" destOrd="0" presId="urn:microsoft.com/office/officeart/2009/layout/CircleArrowProcess"/>
    <dgm:cxn modelId="{2F768BD0-9B2F-49CA-9264-8771C9DCBA01}" type="presParOf" srcId="{42B98BC2-7E89-48DF-93F6-03FC8AC183E0}" destId="{45DFDFAE-FD9E-4C8E-B81D-4C134996D7B7}" srcOrd="1" destOrd="0" presId="urn:microsoft.com/office/officeart/2009/layout/CircleArrowProcess"/>
    <dgm:cxn modelId="{7C1D3222-510C-4D94-B0B7-8A112A148C3D}" type="presParOf" srcId="{42B98BC2-7E89-48DF-93F6-03FC8AC183E0}" destId="{CF0BB416-5C76-4312-8D08-68FD4D310176}" srcOrd="2" destOrd="0" presId="urn:microsoft.com/office/officeart/2009/layout/CircleArrowProcess"/>
    <dgm:cxn modelId="{CDAABD24-4842-4FCE-A70B-607C1B0128D4}" type="presParOf" srcId="{CF0BB416-5C76-4312-8D08-68FD4D310176}" destId="{25AD1914-C049-4A03-B4A0-FDB093F02899}" srcOrd="0" destOrd="0" presId="urn:microsoft.com/office/officeart/2009/layout/CircleArrowProcess"/>
    <dgm:cxn modelId="{DD1C46B3-D17C-493F-ACA2-9508D36CBBE5}" type="presParOf" srcId="{42B98BC2-7E89-48DF-93F6-03FC8AC183E0}" destId="{F29020D0-F281-4F57-AE25-1DCC4BE27F7D}" srcOrd="3" destOrd="0" presId="urn:microsoft.com/office/officeart/2009/layout/CircleArrowProcess"/>
    <dgm:cxn modelId="{716E420C-4D03-40F2-8840-1778A1C1DEB1}" type="presParOf" srcId="{42B98BC2-7E89-48DF-93F6-03FC8AC183E0}" destId="{EBC060C6-747E-46AA-A4F1-CC41D1218D67}" srcOrd="4" destOrd="0" presId="urn:microsoft.com/office/officeart/2009/layout/CircleArrowProcess"/>
    <dgm:cxn modelId="{771A7EF5-169E-47C5-825F-03CDDB826469}" type="presParOf" srcId="{EBC060C6-747E-46AA-A4F1-CC41D1218D67}" destId="{D3736670-3634-42F6-9A30-B1F25A53E94A}" srcOrd="0" destOrd="0" presId="urn:microsoft.com/office/officeart/2009/layout/CircleArrowProcess"/>
    <dgm:cxn modelId="{C257BCCD-436F-4CE9-87DD-C75E587E5B56}" type="presParOf" srcId="{42B98BC2-7E89-48DF-93F6-03FC8AC183E0}" destId="{67336CC1-2FBF-4B3D-8AE9-51F2F01A9AA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C0ED2B-AD47-470E-BD61-A0EB92CF1582}">
      <dsp:nvSpPr>
        <dsp:cNvPr id="0" name=""/>
        <dsp:cNvSpPr/>
      </dsp:nvSpPr>
      <dsp:spPr>
        <a:xfrm>
          <a:off x="3288506" y="2615767"/>
          <a:ext cx="3033234" cy="30332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>
              <a:latin typeface="+mn-lt"/>
            </a:rPr>
            <a:t>Aprendizaje profesional integral</a:t>
          </a:r>
        </a:p>
      </dsp:txBody>
      <dsp:txXfrm>
        <a:off x="3732713" y="3059974"/>
        <a:ext cx="2144820" cy="2144820"/>
      </dsp:txXfrm>
    </dsp:sp>
    <dsp:sp modelId="{0ACBB005-0860-4594-8414-931C0356095E}">
      <dsp:nvSpPr>
        <dsp:cNvPr id="0" name=""/>
        <dsp:cNvSpPr/>
      </dsp:nvSpPr>
      <dsp:spPr>
        <a:xfrm rot="12900000">
          <a:off x="1229036" y="2049686"/>
          <a:ext cx="2437966" cy="864471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F03DF-B698-454F-A354-3C56AEF55F24}">
      <dsp:nvSpPr>
        <dsp:cNvPr id="0" name=""/>
        <dsp:cNvSpPr/>
      </dsp:nvSpPr>
      <dsp:spPr>
        <a:xfrm>
          <a:off x="8700" y="630113"/>
          <a:ext cx="2881572" cy="23052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>
              <a:latin typeface="+mn-lt"/>
            </a:rPr>
            <a:t>Externo: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CL" sz="1800" kern="1200" dirty="0">
              <a:latin typeface="+mn-lt"/>
            </a:rPr>
            <a:t>Cursos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CL" sz="1800" kern="1200" dirty="0">
              <a:latin typeface="+mn-lt"/>
            </a:rPr>
            <a:t>Talleres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CL" sz="1800" kern="1200" dirty="0">
              <a:latin typeface="+mn-lt"/>
            </a:rPr>
            <a:t>Diplomados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CL" sz="1800" kern="1200" dirty="0">
              <a:latin typeface="+mn-lt"/>
            </a:rPr>
            <a:t>Coaching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L" sz="1400" kern="1200" dirty="0"/>
        </a:p>
      </dsp:txBody>
      <dsp:txXfrm>
        <a:off x="76219" y="697632"/>
        <a:ext cx="2746534" cy="2170220"/>
      </dsp:txXfrm>
    </dsp:sp>
    <dsp:sp modelId="{767789A5-DDBF-4D02-8106-EA9634A521BA}">
      <dsp:nvSpPr>
        <dsp:cNvPr id="0" name=""/>
        <dsp:cNvSpPr/>
      </dsp:nvSpPr>
      <dsp:spPr>
        <a:xfrm rot="19500000">
          <a:off x="5865571" y="2049686"/>
          <a:ext cx="2437966" cy="864471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B49AF0-42B8-4EAE-AF2F-312D7D55673B}">
      <dsp:nvSpPr>
        <dsp:cNvPr id="0" name=""/>
        <dsp:cNvSpPr/>
      </dsp:nvSpPr>
      <dsp:spPr>
        <a:xfrm>
          <a:off x="6719974" y="630113"/>
          <a:ext cx="2881572" cy="23052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>
              <a:latin typeface="+mn-lt"/>
            </a:rPr>
            <a:t>Interno:</a:t>
          </a:r>
        </a:p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CL" sz="1800" kern="1200" dirty="0">
              <a:latin typeface="+mn-lt"/>
            </a:rPr>
            <a:t>Plan de formación local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kern="1200" dirty="0">
              <a:latin typeface="+mn-lt"/>
            </a:rPr>
            <a:t>Redes de aprendizaje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1800" kern="1200" dirty="0">
              <a:latin typeface="+mn-lt"/>
            </a:rPr>
            <a:t>Asesoría directa</a:t>
          </a:r>
        </a:p>
        <a:p>
          <a:pPr marL="0"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CL" sz="1800" kern="1200" dirty="0">
              <a:latin typeface="+mn-lt"/>
            </a:rPr>
            <a:t>ADECO</a:t>
          </a:r>
        </a:p>
      </dsp:txBody>
      <dsp:txXfrm>
        <a:off x="6787493" y="697632"/>
        <a:ext cx="2746534" cy="21702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4F1C9-82EC-4F1F-A54B-B8D6F1F8AB7A}">
      <dsp:nvSpPr>
        <dsp:cNvPr id="0" name=""/>
        <dsp:cNvSpPr/>
      </dsp:nvSpPr>
      <dsp:spPr>
        <a:xfrm>
          <a:off x="705166" y="673400"/>
          <a:ext cx="1843705" cy="193463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FDFAE-FD9E-4C8E-B81D-4C134996D7B7}">
      <dsp:nvSpPr>
        <dsp:cNvPr id="0" name=""/>
        <dsp:cNvSpPr/>
      </dsp:nvSpPr>
      <dsp:spPr>
        <a:xfrm>
          <a:off x="1024801" y="1051483"/>
          <a:ext cx="1265334" cy="827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 dirty="0">
              <a:solidFill>
                <a:srgbClr val="000000"/>
              </a:solidFill>
              <a:latin typeface="+mn-lt"/>
            </a:rPr>
            <a:t>Acompañamiento y mejora continua</a:t>
          </a:r>
        </a:p>
      </dsp:txBody>
      <dsp:txXfrm>
        <a:off x="1024801" y="1051483"/>
        <a:ext cx="1265334" cy="827421"/>
      </dsp:txXfrm>
    </dsp:sp>
    <dsp:sp modelId="{25AD1914-C049-4A03-B4A0-FDB093F02899}">
      <dsp:nvSpPr>
        <dsp:cNvPr id="0" name=""/>
        <dsp:cNvSpPr/>
      </dsp:nvSpPr>
      <dsp:spPr>
        <a:xfrm>
          <a:off x="311768" y="1597751"/>
          <a:ext cx="1779583" cy="184649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hueOff val="-3776548"/>
            <a:satOff val="-2732"/>
            <a:lumOff val="-4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9020D0-F281-4F57-AE25-1DCC4BE27F7D}">
      <dsp:nvSpPr>
        <dsp:cNvPr id="0" name=""/>
        <dsp:cNvSpPr/>
      </dsp:nvSpPr>
      <dsp:spPr>
        <a:xfrm>
          <a:off x="559916" y="2133276"/>
          <a:ext cx="1097553" cy="5097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50" b="1" kern="1200" dirty="0">
              <a:solidFill>
                <a:srgbClr val="000000"/>
              </a:solidFill>
              <a:latin typeface="+mn-lt"/>
            </a:rPr>
            <a:t>Monitoreo y seguimiento</a:t>
          </a:r>
        </a:p>
      </dsp:txBody>
      <dsp:txXfrm>
        <a:off x="559916" y="2133276"/>
        <a:ext cx="1097553" cy="509741"/>
      </dsp:txXfrm>
    </dsp:sp>
    <dsp:sp modelId="{D3736670-3634-42F6-9A30-B1F25A53E94A}">
      <dsp:nvSpPr>
        <dsp:cNvPr id="0" name=""/>
        <dsp:cNvSpPr/>
      </dsp:nvSpPr>
      <dsp:spPr>
        <a:xfrm>
          <a:off x="691439" y="2514302"/>
          <a:ext cx="1873459" cy="176918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2">
            <a:hueOff val="-7553095"/>
            <a:satOff val="-5464"/>
            <a:lumOff val="-92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336CC1-2FBF-4B3D-8AE9-51F2F01A9AA1}">
      <dsp:nvSpPr>
        <dsp:cNvPr id="0" name=""/>
        <dsp:cNvSpPr/>
      </dsp:nvSpPr>
      <dsp:spPr>
        <a:xfrm>
          <a:off x="1069409" y="3141778"/>
          <a:ext cx="1195672" cy="7412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000" b="1" kern="1200" dirty="0">
              <a:solidFill>
                <a:srgbClr val="000000"/>
              </a:solidFill>
              <a:latin typeface="+mn-lt"/>
            </a:rPr>
            <a:t>Convivencia y formación integral</a:t>
          </a:r>
        </a:p>
      </dsp:txBody>
      <dsp:txXfrm>
        <a:off x="1069409" y="3141778"/>
        <a:ext cx="1195672" cy="741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09-10-2025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55819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C99C04C-6B1E-4BD0-A2CD-0B51B13F0EE3}" type="datetimeFigureOut">
              <a:rPr lang="es-CL" smtClean="0"/>
              <a:t>09-10-2025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390650"/>
            <a:ext cx="6673850" cy="3754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5354002"/>
            <a:ext cx="5608320" cy="438054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10567010"/>
            <a:ext cx="3037840" cy="55819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8E357F-3852-465F-AF67-F0B811401C3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24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D52EBC-A0D9-4A17-FD87-E23D4E54B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263DBA52-A12D-DCEB-2D4F-565E08A2F1E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62032" y="2754733"/>
            <a:ext cx="9048808" cy="2952730"/>
          </a:xfrm>
          <a:prstGeom prst="rect">
            <a:avLst/>
          </a:prstGeom>
        </p:spPr>
        <p:txBody>
          <a:bodyPr lIns="91440" tIns="45720" rIns="91440" bIns="45720" rtlCol="0" anchor="t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CL" dirty="0"/>
              <a:t>Desarrollo Profesional Docente en el año 1 del SLEP Santa Corina: aprendizajes y desafíos.</a:t>
            </a: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s-ES" b="1" dirty="0">
              <a:latin typeface="Verdana"/>
              <a:ea typeface="Verdana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sz="2400" b="1" dirty="0">
                <a:latin typeface="Verdana"/>
                <a:ea typeface="Verdana"/>
              </a:rPr>
              <a:t>Servicio Local de Educación Pública 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s-ES" sz="2400" b="1" dirty="0">
                <a:latin typeface="Verdana"/>
                <a:ea typeface="Verdana"/>
              </a:rPr>
              <a:t>Santa Corina</a:t>
            </a:r>
            <a:endParaRPr lang="es-ES" sz="24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504DA94-B371-376F-2692-15EE4E465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690" y="551220"/>
            <a:ext cx="8052619" cy="189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40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AAF70-737C-5470-0A29-C8E72BABB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A256F2-579A-B1FA-2035-2873BE03E9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8073" y="1253926"/>
            <a:ext cx="3583330" cy="435014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s-ES" sz="2400" dirty="0"/>
              <a:t>Es central articular un sistema de desarrollo profesional del SLEP a través de distintas estrategias: asesoría directa, redes de trabajo colaborativo, formaciones internas y externas.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3CCCE489-E50B-FDF8-9D43-B57D8F5E9FC5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65859" y="596349"/>
            <a:ext cx="9583737" cy="595313"/>
          </a:xfrm>
        </p:spPr>
        <p:txBody>
          <a:bodyPr>
            <a:normAutofit/>
          </a:bodyPr>
          <a:lstStyle/>
          <a:p>
            <a:r>
              <a:rPr lang="es-ES" sz="2400" dirty="0"/>
              <a:t>PRINCIPALES APRENDIZAJES</a:t>
            </a:r>
            <a:endParaRPr lang="es-CL" sz="2400" dirty="0"/>
          </a:p>
        </p:txBody>
      </p:sp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B5F95BC9-C886-CEED-676D-55243C76C6BD}"/>
              </a:ext>
            </a:extLst>
          </p:cNvPr>
          <p:cNvSpPr txBox="1">
            <a:spLocks/>
          </p:cNvSpPr>
          <p:nvPr/>
        </p:nvSpPr>
        <p:spPr>
          <a:xfrm>
            <a:off x="8905119" y="1253925"/>
            <a:ext cx="2964917" cy="43501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400" dirty="0"/>
              <a:t>El conocimiento experto de los equipos educativos y las buenas prácticas de las escuelas y liceos, deben ser parte del plan de formación.</a:t>
            </a:r>
          </a:p>
        </p:txBody>
      </p:sp>
      <p:pic>
        <p:nvPicPr>
          <p:cNvPr id="15" name="Imagen 14" descr="Un niño sentado en una silla azul&#10;&#10;El contenido generado por IA puede ser incorrecto.">
            <a:extLst>
              <a:ext uri="{FF2B5EF4-FFF2-40B4-BE49-F238E27FC236}">
                <a16:creationId xmlns:a16="http://schemas.microsoft.com/office/drawing/2014/main" id="{687532B8-5FD7-E099-AA41-76C45A93D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9189" y="1922590"/>
            <a:ext cx="4518144" cy="301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5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DC8E2-18C8-40B2-7487-CC8972FFD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13CABC64-11B9-F002-AC40-083C440FF734}"/>
              </a:ext>
            </a:extLst>
          </p:cNvPr>
          <p:cNvSpPr txBox="1">
            <a:spLocks/>
          </p:cNvSpPr>
          <p:nvPr/>
        </p:nvSpPr>
        <p:spPr>
          <a:xfrm>
            <a:off x="791116" y="373883"/>
            <a:ext cx="10818967" cy="102269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400" dirty="0"/>
              <a:t>Es necesario dar coherencia a la estrategia de desarrollo profesional docente. Ejemplo, las acciones de formación incluidas en los PME con el plan del territorio.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3021198-98EB-B0DB-7C1C-86AAA9510523}"/>
              </a:ext>
            </a:extLst>
          </p:cNvPr>
          <p:cNvSpPr txBox="1">
            <a:spLocks/>
          </p:cNvSpPr>
          <p:nvPr/>
        </p:nvSpPr>
        <p:spPr>
          <a:xfrm>
            <a:off x="686516" y="4950071"/>
            <a:ext cx="10818967" cy="153404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400" dirty="0"/>
              <a:t>Las acciones formativas tanto internas de las escuelas y liceos como las que provea el SLEP, deben basarse no solo en los intereses de formación sino también en los datos.</a:t>
            </a:r>
          </a:p>
        </p:txBody>
      </p:sp>
      <p:pic>
        <p:nvPicPr>
          <p:cNvPr id="7" name="Imagen 6" descr="Un grupo de personas posando para la cámara en la mano&#10;&#10;El contenido generado por IA puede ser incorrecto.">
            <a:extLst>
              <a:ext uri="{FF2B5EF4-FFF2-40B4-BE49-F238E27FC236}">
                <a16:creationId xmlns:a16="http://schemas.microsoft.com/office/drawing/2014/main" id="{173B401E-3996-15F0-AEF3-8494F7748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7287" y="1806589"/>
            <a:ext cx="4566695" cy="304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5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CA337-0188-4358-D202-8CABE40B0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7760DD-360F-87B3-3630-9DDA19FB00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74499" y="1436446"/>
            <a:ext cx="5931400" cy="320980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s-ES" sz="2200" dirty="0"/>
              <a:t>Se requiere formar con prioridad para enfrentar los retos actuales de la docencia: inclusión, diversidad (lingüística, cultural, socioemocional), aprender y enseñar a convivir, IA, aseguramiento de trayectorias educativas, entre otros.</a:t>
            </a: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5F4B11D4-0DB6-19D6-A5EB-FD81F0A33294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65859" y="596349"/>
            <a:ext cx="9583737" cy="595313"/>
          </a:xfrm>
        </p:spPr>
        <p:txBody>
          <a:bodyPr>
            <a:normAutofit/>
          </a:bodyPr>
          <a:lstStyle/>
          <a:p>
            <a:r>
              <a:rPr lang="es-CL" sz="2400" dirty="0"/>
              <a:t>PRINCIPALES DESAFÍOS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F2ACFFAF-A73B-7C72-C6BB-86DB010B3ACA}"/>
              </a:ext>
            </a:extLst>
          </p:cNvPr>
          <p:cNvSpPr txBox="1">
            <a:spLocks/>
          </p:cNvSpPr>
          <p:nvPr/>
        </p:nvSpPr>
        <p:spPr>
          <a:xfrm>
            <a:off x="665859" y="4912711"/>
            <a:ext cx="10818967" cy="14668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200" dirty="0"/>
              <a:t>Fortalecer las competencias directivas ya que el liderazgo tiene un impacto directo en el bienestar integral y en las oportunidades de desarrollo y formación de los equipos educativos. </a:t>
            </a:r>
            <a:endParaRPr lang="es-ES" sz="2200" b="1" dirty="0"/>
          </a:p>
        </p:txBody>
      </p:sp>
      <p:pic>
        <p:nvPicPr>
          <p:cNvPr id="4" name="Imagen 3" descr="Un grupo de niños sentados en una mesa&#10;&#10;El contenido generado por IA puede ser incorrecto.">
            <a:extLst>
              <a:ext uri="{FF2B5EF4-FFF2-40B4-BE49-F238E27FC236}">
                <a16:creationId xmlns:a16="http://schemas.microsoft.com/office/drawing/2014/main" id="{C7D5CAFE-B482-08B0-49FF-1B39B09B4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59" y="1435073"/>
            <a:ext cx="4853236" cy="323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2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9D68C-E602-E9DD-3A3E-23F418A6F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75D0569C-34C5-34A1-5520-8E66C4151C70}"/>
              </a:ext>
            </a:extLst>
          </p:cNvPr>
          <p:cNvSpPr txBox="1"/>
          <p:nvPr/>
        </p:nvSpPr>
        <p:spPr>
          <a:xfrm>
            <a:off x="585536" y="720727"/>
            <a:ext cx="74028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latin typeface="+mn-lt"/>
              </a:rPr>
              <a:t>Fortalecer los procesos de inducción y mentoría.</a:t>
            </a:r>
          </a:p>
        </p:txBody>
      </p:sp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A28F9E6A-C80F-585C-89CD-98633B0EC40E}"/>
              </a:ext>
            </a:extLst>
          </p:cNvPr>
          <p:cNvSpPr txBox="1">
            <a:spLocks/>
          </p:cNvSpPr>
          <p:nvPr/>
        </p:nvSpPr>
        <p:spPr>
          <a:xfrm>
            <a:off x="585536" y="2214905"/>
            <a:ext cx="5214015" cy="2002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200" dirty="0"/>
              <a:t>Implementar procesos de formación y acompañamiento para el bienestar socioemocional de los equipos educativos.</a:t>
            </a:r>
          </a:p>
          <a:p>
            <a:pPr>
              <a:lnSpc>
                <a:spcPct val="120000"/>
              </a:lnSpc>
            </a:pPr>
            <a:endParaRPr lang="es-ES" sz="2400" dirty="0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49C21D9F-7C32-2AFD-9198-C7333B5C58D5}"/>
              </a:ext>
            </a:extLst>
          </p:cNvPr>
          <p:cNvSpPr txBox="1">
            <a:spLocks/>
          </p:cNvSpPr>
          <p:nvPr/>
        </p:nvSpPr>
        <p:spPr>
          <a:xfrm>
            <a:off x="5296093" y="5296034"/>
            <a:ext cx="5601551" cy="8412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200" dirty="0"/>
              <a:t>Potenciar el rol de los profesores jefes desde la formación.</a:t>
            </a:r>
          </a:p>
          <a:p>
            <a:pPr>
              <a:lnSpc>
                <a:spcPct val="120000"/>
              </a:lnSpc>
            </a:pPr>
            <a:endParaRPr lang="es-ES" sz="2200" dirty="0"/>
          </a:p>
        </p:txBody>
      </p:sp>
      <p:pic>
        <p:nvPicPr>
          <p:cNvPr id="13" name="Imagen 12" descr="Un niño sentado en un escritorio&#10;&#10;El contenido generado por IA puede ser incorrecto.">
            <a:extLst>
              <a:ext uri="{FF2B5EF4-FFF2-40B4-BE49-F238E27FC236}">
                <a16:creationId xmlns:a16="http://schemas.microsoft.com/office/drawing/2014/main" id="{B6F80767-39D8-402A-750B-3C431E12D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824" y="1786954"/>
            <a:ext cx="4652820" cy="310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n 2">
            <a:extLst>
              <a:ext uri="{FF2B5EF4-FFF2-40B4-BE49-F238E27FC236}">
                <a16:creationId xmlns:a16="http://schemas.microsoft.com/office/drawing/2014/main" id="{4F404E1E-C2F7-A9DF-85B9-1C9E4020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704850"/>
            <a:ext cx="77724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9E08C-DBBF-FDAF-F81C-63A10E965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F817D99-CE6F-C7AC-35B7-CBB28648F16A}"/>
              </a:ext>
            </a:extLst>
          </p:cNvPr>
          <p:cNvSpPr/>
          <p:nvPr/>
        </p:nvSpPr>
        <p:spPr>
          <a:xfrm>
            <a:off x="423063" y="2638318"/>
            <a:ext cx="4357436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36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Diagnóstico</a:t>
            </a:r>
            <a:endParaRPr lang="es-ES_tradnl" sz="36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3" name="Marcador de posición de imagen 6" descr="Un niño sentado en un escritorio&#10;&#10;Descripción generada automáticamente con confianza media">
            <a:extLst>
              <a:ext uri="{FF2B5EF4-FFF2-40B4-BE49-F238E27FC236}">
                <a16:creationId xmlns:a16="http://schemas.microsoft.com/office/drawing/2014/main" id="{E9D33EB2-A8C8-0182-83EE-848BFBD72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5" r="7775"/>
          <a:stretch>
            <a:fillRect/>
          </a:stretch>
        </p:blipFill>
        <p:spPr>
          <a:xfrm>
            <a:off x="5070454" y="992187"/>
            <a:ext cx="6172200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36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83860-F154-8037-40C4-9A245995DB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D802A8C-6973-050F-F410-682BE23A80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6516" y="1286823"/>
            <a:ext cx="10818967" cy="84123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s-ES" sz="2400" dirty="0"/>
              <a:t>Sistematización de las acciones de desarrollo profesional en los PME 2024 de los 49 establecimientos.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sz="2400" b="1" dirty="0"/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48D39872-9A7A-B429-2C60-E046D6E0FA6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65859" y="596349"/>
            <a:ext cx="9583737" cy="595313"/>
          </a:xfrm>
        </p:spPr>
        <p:txBody>
          <a:bodyPr>
            <a:normAutofit/>
          </a:bodyPr>
          <a:lstStyle/>
          <a:p>
            <a:r>
              <a:rPr lang="es-ES" sz="2400" dirty="0"/>
              <a:t>Acciones de diagnóstico (2024)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EFC6C066-BD3A-6382-0540-02498BB84967}"/>
              </a:ext>
            </a:extLst>
          </p:cNvPr>
          <p:cNvSpPr txBox="1">
            <a:spLocks/>
          </p:cNvSpPr>
          <p:nvPr/>
        </p:nvSpPr>
        <p:spPr>
          <a:xfrm>
            <a:off x="665854" y="2657795"/>
            <a:ext cx="10818967" cy="8412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400" dirty="0"/>
              <a:t>Revisión de los PEI de las escuelas y liceos.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sz="2400" b="1" dirty="0"/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EDE7450B-35BF-CB8C-E205-C8B23770E831}"/>
              </a:ext>
            </a:extLst>
          </p:cNvPr>
          <p:cNvSpPr txBox="1">
            <a:spLocks/>
          </p:cNvSpPr>
          <p:nvPr/>
        </p:nvSpPr>
        <p:spPr>
          <a:xfrm>
            <a:off x="665855" y="3779585"/>
            <a:ext cx="10818967" cy="8412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400" dirty="0"/>
              <a:t>Encuesta de intereses de formación a todos los docentes del SLEP (tasa de respuesta 62%).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sz="2400" b="1" dirty="0"/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0929ABB1-A6C4-B25D-EDB8-3D1670723855}"/>
              </a:ext>
            </a:extLst>
          </p:cNvPr>
          <p:cNvSpPr txBox="1">
            <a:spLocks/>
          </p:cNvSpPr>
          <p:nvPr/>
        </p:nvSpPr>
        <p:spPr>
          <a:xfrm>
            <a:off x="686516" y="4965167"/>
            <a:ext cx="10818967" cy="8412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" sz="2400" dirty="0"/>
              <a:t>Vinculación con las escuelas y liceos para conocer las distintas realidades presentes en el territorio.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415256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C7F76A-AD29-255C-2F42-D82A258DB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38C3CE2-C65D-3DF9-DFCA-F4BC99704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7" y="1102993"/>
            <a:ext cx="11590005" cy="5385489"/>
          </a:xfrm>
          <a:prstGeom prst="rect">
            <a:avLst/>
          </a:prstGeom>
        </p:spPr>
      </p:pic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373479B-BB0E-0479-4411-38541CD70908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65859" y="596349"/>
            <a:ext cx="9583737" cy="595313"/>
          </a:xfrm>
        </p:spPr>
        <p:txBody>
          <a:bodyPr>
            <a:normAutofit/>
          </a:bodyPr>
          <a:lstStyle/>
          <a:p>
            <a:r>
              <a:rPr lang="es-ES" sz="2400" dirty="0"/>
              <a:t>Resultados encuesta de intereses Docentes</a:t>
            </a:r>
          </a:p>
        </p:txBody>
      </p:sp>
    </p:spTree>
    <p:extLst>
      <p:ext uri="{BB962C8B-B14F-4D97-AF65-F5344CB8AC3E}">
        <p14:creationId xmlns:p14="http://schemas.microsoft.com/office/powerpoint/2010/main" val="20059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76877-9E18-BA09-5F7D-CD6441A1D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632BA53-5E2D-48CF-BA44-A484C0CBCA97}"/>
              </a:ext>
            </a:extLst>
          </p:cNvPr>
          <p:cNvSpPr/>
          <p:nvPr/>
        </p:nvSpPr>
        <p:spPr>
          <a:xfrm>
            <a:off x="423063" y="2638318"/>
            <a:ext cx="4357436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s-ES_tradnl" sz="4000" b="1" dirty="0">
                <a:solidFill>
                  <a:srgbClr val="0B4682"/>
                </a:solidFill>
                <a:latin typeface="Museo Sans 500"/>
                <a:ea typeface="Verdana"/>
                <a:cs typeface="Verdana" charset="0"/>
              </a:rPr>
              <a:t>Estrategia de formación </a:t>
            </a:r>
            <a:endParaRPr lang="es-ES_tradnl" sz="4000" dirty="0">
              <a:solidFill>
                <a:srgbClr val="0B4682"/>
              </a:solidFill>
              <a:latin typeface="Museo Sans 500" panose="02000000000000000000" pitchFamily="2" charset="77"/>
            </a:endParaRPr>
          </a:p>
        </p:txBody>
      </p:sp>
      <p:pic>
        <p:nvPicPr>
          <p:cNvPr id="2" name="Marcador de contenido 4" descr="Un niño con un perro&#10;&#10;Descripción generada automáticamente con confianza baja">
            <a:extLst>
              <a:ext uri="{FF2B5EF4-FFF2-40B4-BE49-F238E27FC236}">
                <a16:creationId xmlns:a16="http://schemas.microsoft.com/office/drawing/2014/main" id="{384226AA-34F4-6F89-034C-5F79E1F242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087" y="1253331"/>
            <a:ext cx="65254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8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F1154-5D58-65FD-6214-2ECE3B412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FFE319C3-262E-06CE-4446-829BD19CDA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4353914"/>
              </p:ext>
            </p:extLst>
          </p:nvPr>
        </p:nvGraphicFramePr>
        <p:xfrm>
          <a:off x="1450234" y="751562"/>
          <a:ext cx="9610248" cy="6279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13B93C07-D8FC-976F-D492-BE16456ADFC5}"/>
              </a:ext>
            </a:extLst>
          </p:cNvPr>
          <p:cNvSpPr txBox="1"/>
          <p:nvPr/>
        </p:nvSpPr>
        <p:spPr>
          <a:xfrm>
            <a:off x="917531" y="479408"/>
            <a:ext cx="60939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2800" b="1" dirty="0">
                <a:latin typeface="+mn-lt"/>
              </a:rPr>
              <a:t>Estrategia de formación</a:t>
            </a: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DF91257A-7CE6-BC27-242F-3ED6BD5DE5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2573212"/>
              </p:ext>
            </p:extLst>
          </p:nvPr>
        </p:nvGraphicFramePr>
        <p:xfrm>
          <a:off x="4561602" y="150312"/>
          <a:ext cx="2876668" cy="4956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45700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Graphic spid="1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11E53-18A2-B987-256F-D4357AF5A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9">
            <a:extLst>
              <a:ext uri="{FF2B5EF4-FFF2-40B4-BE49-F238E27FC236}">
                <a16:creationId xmlns:a16="http://schemas.microsoft.com/office/drawing/2014/main" id="{3464E713-0CBB-EFFD-19B0-2098CE16060B}"/>
              </a:ext>
            </a:extLst>
          </p:cNvPr>
          <p:cNvSpPr txBox="1">
            <a:spLocks/>
          </p:cNvSpPr>
          <p:nvPr/>
        </p:nvSpPr>
        <p:spPr>
          <a:xfrm>
            <a:off x="711346" y="558738"/>
            <a:ext cx="10769308" cy="100841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r>
              <a:rPr lang="es-CL" sz="2800" b="1" dirty="0">
                <a:solidFill>
                  <a:srgbClr val="002060"/>
                </a:solidFill>
              </a:rPr>
              <a:t>Propuesta de aprendizaje y desarrollo profesional integral 2025-2026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3D2BA9E-2C8D-A357-DA7A-F825A6E066F5}"/>
              </a:ext>
            </a:extLst>
          </p:cNvPr>
          <p:cNvSpPr txBox="1"/>
          <p:nvPr/>
        </p:nvSpPr>
        <p:spPr>
          <a:xfrm>
            <a:off x="1177446" y="2805572"/>
            <a:ext cx="2066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/>
              <a:t>Docentes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D500CF3-B906-03AE-B86F-57EB5D0C0A8C}"/>
              </a:ext>
            </a:extLst>
          </p:cNvPr>
          <p:cNvSpPr txBox="1"/>
          <p:nvPr/>
        </p:nvSpPr>
        <p:spPr>
          <a:xfrm>
            <a:off x="4171166" y="1389735"/>
            <a:ext cx="6613743" cy="4105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Bef>
                <a:spcPts val="70"/>
              </a:spcBef>
              <a:buFont typeface="Symbol" panose="05050102010706020507" pitchFamily="18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Mejora de la calidad educativa a través del trabajo colaborativo. </a:t>
            </a:r>
            <a:endParaRPr lang="es-CL" kern="100" dirty="0">
              <a:solidFill>
                <a:srgbClr val="000000"/>
              </a:solidFill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70"/>
              </a:spcBef>
              <a:buFont typeface="Symbol" panose="05050102010706020507" pitchFamily="18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Aprendizaje socioemocional y gestión de las emociones en NNA.</a:t>
            </a:r>
            <a:endParaRPr lang="es-CL" kern="100" dirty="0">
              <a:solidFill>
                <a:srgbClr val="000000"/>
              </a:solidFill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70"/>
              </a:spcBef>
              <a:buFont typeface="Symbol" panose="05050102010706020507" pitchFamily="18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Metodología de nivelación para estudiantes no lectores de 2° a 4° básico (disminución del rezago).</a:t>
            </a:r>
            <a:endParaRPr lang="es-CL" kern="100" dirty="0">
              <a:solidFill>
                <a:srgbClr val="000000"/>
              </a:solidFill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70"/>
              </a:spcBef>
              <a:buFont typeface="Symbol" panose="05050102010706020507" pitchFamily="18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Propósito y rol del profesor jefe.</a:t>
            </a:r>
            <a:endParaRPr lang="es-CL" kern="100" dirty="0">
              <a:solidFill>
                <a:srgbClr val="000000"/>
              </a:solidFill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70"/>
              </a:spcBef>
              <a:buFont typeface="Symbol" panose="05050102010706020507" pitchFamily="18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Metodologías para promover el pensamiento matemático (disminución de la brecha).</a:t>
            </a:r>
            <a:endParaRPr lang="es-CL" kern="100" dirty="0">
              <a:solidFill>
                <a:srgbClr val="000000"/>
              </a:solidFill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70"/>
              </a:spcBef>
              <a:buFont typeface="Symbol" panose="05050102010706020507" pitchFamily="18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Análisis de datos y toma de decisiones basada en la evidencia.</a:t>
            </a:r>
            <a:endParaRPr lang="es-CL" kern="100" dirty="0">
              <a:solidFill>
                <a:srgbClr val="000000"/>
              </a:solidFill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7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Acompañamiento a docentes nóveles.</a:t>
            </a:r>
            <a:endParaRPr lang="es-CL" kern="100" dirty="0">
              <a:solidFill>
                <a:srgbClr val="000000"/>
              </a:solidFill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s-CL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4A97C69-F6DD-71BB-9E88-2EF762C6DFD3}"/>
              </a:ext>
            </a:extLst>
          </p:cNvPr>
          <p:cNvSpPr txBox="1"/>
          <p:nvPr/>
        </p:nvSpPr>
        <p:spPr>
          <a:xfrm>
            <a:off x="1469721" y="5468265"/>
            <a:ext cx="850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>
                <a:solidFill>
                  <a:srgbClr val="FF0000"/>
                </a:solidFill>
                <a:latin typeface="+mn-lt"/>
              </a:rPr>
              <a:t>Redes colaborativas de lectura 1er ciclo, lenguaje, matemática, ciencias, niveles de transición. </a:t>
            </a:r>
          </a:p>
        </p:txBody>
      </p:sp>
    </p:spTree>
    <p:extLst>
      <p:ext uri="{BB962C8B-B14F-4D97-AF65-F5344CB8AC3E}">
        <p14:creationId xmlns:p14="http://schemas.microsoft.com/office/powerpoint/2010/main" val="2034480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62C66-ED56-A971-DA5B-B42FD1919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>
            <a:extLst>
              <a:ext uri="{FF2B5EF4-FFF2-40B4-BE49-F238E27FC236}">
                <a16:creationId xmlns:a16="http://schemas.microsoft.com/office/drawing/2014/main" id="{0C499499-D6FC-5070-88CD-E3039DFA2B93}"/>
              </a:ext>
            </a:extLst>
          </p:cNvPr>
          <p:cNvSpPr txBox="1"/>
          <p:nvPr/>
        </p:nvSpPr>
        <p:spPr>
          <a:xfrm>
            <a:off x="1131517" y="1728334"/>
            <a:ext cx="34806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/>
              <a:t>Docentes formación Técnico Profesional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D2BE263-5353-02F1-F08C-9ACC43BD84A7}"/>
              </a:ext>
            </a:extLst>
          </p:cNvPr>
          <p:cNvSpPr txBox="1"/>
          <p:nvPr/>
        </p:nvSpPr>
        <p:spPr>
          <a:xfrm>
            <a:off x="4612215" y="1455682"/>
            <a:ext cx="6613743" cy="2368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s-E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Actualización en bases curriculares de la educación Técnico Profesional.</a:t>
            </a:r>
            <a:endParaRPr kumimoji="0" lang="es-CL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s-E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Desarrollo de competencias técnico-profesionales a través del aprendizaje basado en proyectos.</a:t>
            </a:r>
            <a:endParaRPr kumimoji="0" lang="es-CL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s-ES" sz="20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Evaluación basada en competencias para la formación técnico profesional.</a:t>
            </a:r>
            <a:r>
              <a:rPr kumimoji="0" lang="es-ES" sz="20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s-CL" sz="20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B68DF9E-D760-C5C3-EC72-1CE4E3742F9B}"/>
              </a:ext>
            </a:extLst>
          </p:cNvPr>
          <p:cNvSpPr txBox="1"/>
          <p:nvPr/>
        </p:nvSpPr>
        <p:spPr>
          <a:xfrm>
            <a:off x="1728593" y="4772416"/>
            <a:ext cx="850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>
                <a:solidFill>
                  <a:srgbClr val="FF0000"/>
                </a:solidFill>
                <a:latin typeface="+mn-lt"/>
              </a:rPr>
              <a:t>Red de coordinadores de la formación técnico profesional de cada establecimiento TP.</a:t>
            </a:r>
          </a:p>
        </p:txBody>
      </p:sp>
    </p:spTree>
    <p:extLst>
      <p:ext uri="{BB962C8B-B14F-4D97-AF65-F5344CB8AC3E}">
        <p14:creationId xmlns:p14="http://schemas.microsoft.com/office/powerpoint/2010/main" val="31698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0E983-C668-7CF9-F18C-ED9E07A08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>
            <a:extLst>
              <a:ext uri="{FF2B5EF4-FFF2-40B4-BE49-F238E27FC236}">
                <a16:creationId xmlns:a16="http://schemas.microsoft.com/office/drawing/2014/main" id="{B7D9E14F-ADC5-7731-31CB-9B04B195159C}"/>
              </a:ext>
            </a:extLst>
          </p:cNvPr>
          <p:cNvSpPr txBox="1"/>
          <p:nvPr/>
        </p:nvSpPr>
        <p:spPr>
          <a:xfrm>
            <a:off x="767163" y="2205073"/>
            <a:ext cx="34806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/>
              <a:t>Directores y Equipos de Gestión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164EACE-5712-0108-BD58-633B4DF31A9C}"/>
              </a:ext>
            </a:extLst>
          </p:cNvPr>
          <p:cNvSpPr txBox="1"/>
          <p:nvPr/>
        </p:nvSpPr>
        <p:spPr>
          <a:xfrm>
            <a:off x="4637269" y="1245911"/>
            <a:ext cx="6613743" cy="2770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s-ES" sz="2000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Liderazgo directivo para la gestión educativa, el trabajo colaborativo y la inclusión social.</a:t>
            </a:r>
            <a:endParaRPr lang="es-CL" sz="2000" kern="100" dirty="0">
              <a:solidFill>
                <a:srgbClr val="000000"/>
              </a:solidFill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2000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Alternativas de financiamiento y postulación a fondos para la </a:t>
            </a:r>
            <a:r>
              <a:rPr lang="es-CL" sz="2000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sostenibilidad</a:t>
            </a:r>
            <a:r>
              <a:rPr lang="es-ES" sz="2000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lvl="0" indent="-342900">
              <a:lnSpc>
                <a:spcPct val="105000"/>
              </a:lnSpc>
              <a:buFont typeface="Symbol" panose="05050102010706020507" pitchFamily="18" charset="2"/>
              <a:buChar char=""/>
            </a:pPr>
            <a:r>
              <a:rPr lang="es-ES" sz="2000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</a:rPr>
              <a:t>Estrategias para el acompañamiento y retroalimentación pedagógica de docentes de aula.</a:t>
            </a:r>
            <a:endParaRPr lang="es-CL" sz="2000" kern="100" dirty="0">
              <a:solidFill>
                <a:srgbClr val="000000"/>
              </a:solidFill>
              <a:latin typeface="+mn-lt"/>
              <a:ea typeface="Verdana" panose="020B0604030504040204" pitchFamily="34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7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ES" sz="2000" kern="100" dirty="0">
                <a:solidFill>
                  <a:srgbClr val="000000"/>
                </a:solidFill>
                <a:latin typeface="+mn-lt"/>
                <a:ea typeface="Verdana" panose="020B0604030504040204" pitchFamily="34" charset="0"/>
              </a:rPr>
              <a:t>Gestión de equipos a través de la colaboración.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848CCCE-611C-2410-BB41-F4B29B5557A6}"/>
              </a:ext>
            </a:extLst>
          </p:cNvPr>
          <p:cNvSpPr txBox="1"/>
          <p:nvPr/>
        </p:nvSpPr>
        <p:spPr>
          <a:xfrm>
            <a:off x="1440494" y="5011924"/>
            <a:ext cx="850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>
                <a:solidFill>
                  <a:srgbClr val="FF0000"/>
                </a:solidFill>
                <a:latin typeface="+mn-lt"/>
              </a:rPr>
              <a:t>Red de jefes de UTP, inspectores generales y orientadores, acompañamiento directo a equipos directivos.</a:t>
            </a:r>
          </a:p>
        </p:txBody>
      </p:sp>
    </p:spTree>
    <p:extLst>
      <p:ext uri="{BB962C8B-B14F-4D97-AF65-F5344CB8AC3E}">
        <p14:creationId xmlns:p14="http://schemas.microsoft.com/office/powerpoint/2010/main" val="396927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" grpId="0"/>
    </p:bldLst>
  </p:timing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592c685-9940-4c45-8f64-c72857a99887">
      <Terms xmlns="http://schemas.microsoft.com/office/infopath/2007/PartnerControls"/>
    </lcf76f155ced4ddcb4097134ff3c332f>
    <TaxCatchAll xmlns="ae046da2-873d-4a68-941a-4b9e7884cef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E0D245868E2ED46AF168DD55FA2B5FC" ma:contentTypeVersion="18" ma:contentTypeDescription="Crear nuevo documento." ma:contentTypeScope="" ma:versionID="1de1062dec0e60e33f936a2942d3cf63">
  <xsd:schema xmlns:xsd="http://www.w3.org/2001/XMLSchema" xmlns:xs="http://www.w3.org/2001/XMLSchema" xmlns:p="http://schemas.microsoft.com/office/2006/metadata/properties" xmlns:ns2="ae046da2-873d-4a68-941a-4b9e7884cef1" xmlns:ns3="c592c685-9940-4c45-8f64-c72857a99887" targetNamespace="http://schemas.microsoft.com/office/2006/metadata/properties" ma:root="true" ma:fieldsID="dd1a2d3c2c94f76207aa0465a49fc55b" ns2:_="" ns3:_="">
    <xsd:import namespace="ae046da2-873d-4a68-941a-4b9e7884cef1"/>
    <xsd:import namespace="c592c685-9940-4c45-8f64-c72857a9988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  <xsd:element ref="ns3:MediaServiceAutoKeyPoints" minOccurs="0"/>
                <xsd:element ref="ns3:MediaServiceKeyPoints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046da2-873d-4a68-941a-4b9e7884ce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8d0b382-19c3-4c82-9462-9affb45c1b43}" ma:internalName="TaxCatchAll" ma:showField="CatchAllData" ma:web="ae046da2-873d-4a68-941a-4b9e7884ce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2c685-9940-4c45-8f64-c72857a998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83aa49dc-0840-4df2-9988-4c28c04889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551FAC-D4BE-43AE-B3BA-C747822BDBD1}">
  <ds:schemaRefs>
    <ds:schemaRef ds:uri="c592c685-9940-4c45-8f64-c72857a99887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ae046da2-873d-4a68-941a-4b9e7884cef1"/>
  </ds:schemaRefs>
</ds:datastoreItem>
</file>

<file path=customXml/itemProps2.xml><?xml version="1.0" encoding="utf-8"?>
<ds:datastoreItem xmlns:ds="http://schemas.openxmlformats.org/officeDocument/2006/customXml" ds:itemID="{3784D945-BC77-478D-A3F4-358694A5FB03}">
  <ds:schemaRefs>
    <ds:schemaRef ds:uri="ae046da2-873d-4a68-941a-4b9e7884cef1"/>
    <ds:schemaRef ds:uri="c592c685-9940-4c45-8f64-c72857a99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1F49561-84B0-4F75-B3C5-8200AA565B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</TotalTime>
  <Words>573</Words>
  <Application>Microsoft Office PowerPoint</Application>
  <PresentationFormat>Panorámica</PresentationFormat>
  <Paragraphs>59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Arial</vt:lpstr>
      <vt:lpstr>Symbol</vt:lpstr>
      <vt:lpstr>Museo Sans 500</vt:lpstr>
      <vt:lpstr>Calibri</vt:lpstr>
      <vt:lpstr>Aptos</vt:lpstr>
      <vt:lpstr>Verdana</vt:lpstr>
      <vt:lpstr>Wingdings</vt:lpstr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Verushka Grace  Álvarez Valladares</cp:lastModifiedBy>
  <cp:revision>14</cp:revision>
  <cp:lastPrinted>2025-07-31T15:37:30Z</cp:lastPrinted>
  <dcterms:created xsi:type="dcterms:W3CDTF">2022-09-08T19:25:06Z</dcterms:created>
  <dcterms:modified xsi:type="dcterms:W3CDTF">2025-10-09T05:34:17Z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0x0101002E0D245868E2ED46AF168DD55FA2B5FC</vt:lpwstr>
  </property>
  <property fmtid="{D5CDD505-2E9C-101B-9397-08002B2CF9AE}" pid="3" name="MediaServiceImageTags">
    <vt:lpwstr/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2025-10-08T22:40:02Z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3e5a9a43-f508-4c1d-8fdb-fde704f3ee8a</vt:lpwstr>
  </property>
  <property fmtid="{D5CDD505-2E9C-101B-9397-08002B2CF9AE}" pid="9" name="MSIP_Label_defa4170-0d19-0005-0004-bc88714345d2_ActionId">
    <vt:lpwstr>2113e355-53e3-4c18-a066-91981bbff26e</vt:lpwstr>
  </property>
  <property fmtid="{D5CDD505-2E9C-101B-9397-08002B2CF9AE}" pid="10" name="MSIP_Label_defa4170-0d19-0005-0004-bc88714345d2_ContentBits">
    <vt:lpwstr>0</vt:lpwstr>
  </property>
  <property fmtid="{D5CDD505-2E9C-101B-9397-08002B2CF9AE}" pid="11" name="MSIP_Label_defa4170-0d19-0005-0004-bc88714345d2_Tag">
    <vt:lpwstr>10, 3, 0, 1</vt:lpwstr>
  </property>
</Properties>
</file>