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3"/>
  </p:notesMasterIdLst>
  <p:handoutMasterIdLst>
    <p:handoutMasterId r:id="rId14"/>
  </p:handoutMasterIdLst>
  <p:sldIdLst>
    <p:sldId id="464" r:id="rId5"/>
    <p:sldId id="469" r:id="rId6"/>
    <p:sldId id="471" r:id="rId7"/>
    <p:sldId id="466" r:id="rId8"/>
    <p:sldId id="437" r:id="rId9"/>
    <p:sldId id="468" r:id="rId10"/>
    <p:sldId id="470" r:id="rId11"/>
    <p:sldId id="277" r:id="rId12"/>
  </p:sldIdLst>
  <p:sldSz cx="12192000" cy="6858000"/>
  <p:notesSz cx="7010400" cy="11125200"/>
  <p:embeddedFontLst>
    <p:embeddedFont>
      <p:font typeface="Verdana" panose="020B0604030504040204" pitchFamily="3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B52156-D9E5-4B88-A6C6-48E98C4F457E}" v="4" dt="2025-10-06T10:58:07.31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a Perez Saldias" userId="a3527ccd-37e3-4f16-be7f-2612c8988ec8" providerId="ADAL" clId="{1BCBFE0C-D75B-40B8-B514-2CBABBFA050E}"/>
    <pc:docChg chg="undo custSel delSld modSld">
      <pc:chgData name="Lorena Perez Saldias" userId="a3527ccd-37e3-4f16-be7f-2612c8988ec8" providerId="ADAL" clId="{1BCBFE0C-D75B-40B8-B514-2CBABBFA050E}" dt="2025-10-06T10:58:53.917" v="187" actId="1076"/>
      <pc:docMkLst>
        <pc:docMk/>
      </pc:docMkLst>
      <pc:sldChg chg="modSp mod">
        <pc:chgData name="Lorena Perez Saldias" userId="a3527ccd-37e3-4f16-be7f-2612c8988ec8" providerId="ADAL" clId="{1BCBFE0C-D75B-40B8-B514-2CBABBFA050E}" dt="2025-10-06T10:57:24.163" v="172" actId="20577"/>
        <pc:sldMkLst>
          <pc:docMk/>
          <pc:sldMk cId="4234319627" sldId="394"/>
        </pc:sldMkLst>
        <pc:spChg chg="mod">
          <ac:chgData name="Lorena Perez Saldias" userId="a3527ccd-37e3-4f16-be7f-2612c8988ec8" providerId="ADAL" clId="{1BCBFE0C-D75B-40B8-B514-2CBABBFA050E}" dt="2025-10-06T10:57:24.163" v="172" actId="20577"/>
          <ac:spMkLst>
            <pc:docMk/>
            <pc:sldMk cId="4234319627" sldId="394"/>
            <ac:spMk id="2" creationId="{9E6BA030-B341-8CB9-E4C8-A50225DFC148}"/>
          </ac:spMkLst>
        </pc:spChg>
        <pc:spChg chg="mod">
          <ac:chgData name="Lorena Perez Saldias" userId="a3527ccd-37e3-4f16-be7f-2612c8988ec8" providerId="ADAL" clId="{1BCBFE0C-D75B-40B8-B514-2CBABBFA050E}" dt="2025-10-06T10:56:46.021" v="97" actId="20577"/>
          <ac:spMkLst>
            <pc:docMk/>
            <pc:sldMk cId="4234319627" sldId="394"/>
            <ac:spMk id="6" creationId="{5C5916E6-9D12-DF27-D4A6-383B16AD97DC}"/>
          </ac:spMkLst>
        </pc:spChg>
      </pc:sldChg>
      <pc:sldChg chg="del">
        <pc:chgData name="Lorena Perez Saldias" userId="a3527ccd-37e3-4f16-be7f-2612c8988ec8" providerId="ADAL" clId="{1BCBFE0C-D75B-40B8-B514-2CBABBFA050E}" dt="2025-10-06T10:58:26.423" v="183" actId="47"/>
        <pc:sldMkLst>
          <pc:docMk/>
          <pc:sldMk cId="877789102" sldId="397"/>
        </pc:sldMkLst>
      </pc:sldChg>
      <pc:sldChg chg="del">
        <pc:chgData name="Lorena Perez Saldias" userId="a3527ccd-37e3-4f16-be7f-2612c8988ec8" providerId="ADAL" clId="{1BCBFE0C-D75B-40B8-B514-2CBABBFA050E}" dt="2025-10-06T10:58:18.423" v="181" actId="47"/>
        <pc:sldMkLst>
          <pc:docMk/>
          <pc:sldMk cId="1953542618" sldId="421"/>
        </pc:sldMkLst>
      </pc:sldChg>
      <pc:sldChg chg="addSp delSp modSp mod">
        <pc:chgData name="Lorena Perez Saldias" userId="a3527ccd-37e3-4f16-be7f-2612c8988ec8" providerId="ADAL" clId="{1BCBFE0C-D75B-40B8-B514-2CBABBFA050E}" dt="2025-10-06T10:57:58.164" v="178" actId="478"/>
        <pc:sldMkLst>
          <pc:docMk/>
          <pc:sldMk cId="1646477024" sldId="437"/>
        </pc:sldMkLst>
        <pc:spChg chg="del">
          <ac:chgData name="Lorena Perez Saldias" userId="a3527ccd-37e3-4f16-be7f-2612c8988ec8" providerId="ADAL" clId="{1BCBFE0C-D75B-40B8-B514-2CBABBFA050E}" dt="2025-10-06T10:57:58.164" v="178" actId="478"/>
          <ac:spMkLst>
            <pc:docMk/>
            <pc:sldMk cId="1646477024" sldId="437"/>
            <ac:spMk id="2" creationId="{4ED1141A-8852-1445-68A9-39B8A2955590}"/>
          </ac:spMkLst>
        </pc:spChg>
        <pc:spChg chg="add mod">
          <ac:chgData name="Lorena Perez Saldias" userId="a3527ccd-37e3-4f16-be7f-2612c8988ec8" providerId="ADAL" clId="{1BCBFE0C-D75B-40B8-B514-2CBABBFA050E}" dt="2025-10-06T10:57:54.908" v="177"/>
          <ac:spMkLst>
            <pc:docMk/>
            <pc:sldMk cId="1646477024" sldId="437"/>
            <ac:spMk id="4" creationId="{FF437BFD-6941-6FD4-2A7D-0C39EA3E5618}"/>
          </ac:spMkLst>
        </pc:spChg>
        <pc:spChg chg="add mod">
          <ac:chgData name="Lorena Perez Saldias" userId="a3527ccd-37e3-4f16-be7f-2612c8988ec8" providerId="ADAL" clId="{1BCBFE0C-D75B-40B8-B514-2CBABBFA050E}" dt="2025-10-06T10:57:58.164" v="178" actId="478"/>
          <ac:spMkLst>
            <pc:docMk/>
            <pc:sldMk cId="1646477024" sldId="437"/>
            <ac:spMk id="6" creationId="{AE6A73B9-82F5-E930-CEE4-83B5C1DCF88A}"/>
          </ac:spMkLst>
        </pc:spChg>
      </pc:sldChg>
      <pc:sldChg chg="addSp delSp modSp mod">
        <pc:chgData name="Lorena Perez Saldias" userId="a3527ccd-37e3-4f16-be7f-2612c8988ec8" providerId="ADAL" clId="{1BCBFE0C-D75B-40B8-B514-2CBABBFA050E}" dt="2025-10-06T10:57:49.303" v="176"/>
        <pc:sldMkLst>
          <pc:docMk/>
          <pc:sldMk cId="2967292638" sldId="439"/>
        </pc:sldMkLst>
        <pc:spChg chg="add mod">
          <ac:chgData name="Lorena Perez Saldias" userId="a3527ccd-37e3-4f16-be7f-2612c8988ec8" providerId="ADAL" clId="{1BCBFE0C-D75B-40B8-B514-2CBABBFA050E}" dt="2025-10-06T10:57:49.303" v="176"/>
          <ac:spMkLst>
            <pc:docMk/>
            <pc:sldMk cId="2967292638" sldId="439"/>
            <ac:spMk id="3" creationId="{6075010E-6CE0-DC2A-1AD3-CF0E935014FF}"/>
          </ac:spMkLst>
        </pc:spChg>
        <pc:spChg chg="del">
          <ac:chgData name="Lorena Perez Saldias" userId="a3527ccd-37e3-4f16-be7f-2612c8988ec8" providerId="ADAL" clId="{1BCBFE0C-D75B-40B8-B514-2CBABBFA050E}" dt="2025-10-06T10:57:39.631" v="174" actId="478"/>
          <ac:spMkLst>
            <pc:docMk/>
            <pc:sldMk cId="2967292638" sldId="439"/>
            <ac:spMk id="5" creationId="{2EF48016-B16A-13A3-0EBB-D43548E2A5B1}"/>
          </ac:spMkLst>
        </pc:spChg>
        <pc:picChg chg="del">
          <ac:chgData name="Lorena Perez Saldias" userId="a3527ccd-37e3-4f16-be7f-2612c8988ec8" providerId="ADAL" clId="{1BCBFE0C-D75B-40B8-B514-2CBABBFA050E}" dt="2025-10-06T10:57:41.583" v="175" actId="478"/>
          <ac:picMkLst>
            <pc:docMk/>
            <pc:sldMk cId="2967292638" sldId="439"/>
            <ac:picMk id="4" creationId="{51DDD8FC-AD92-417A-6557-5B5CE9CF0D10}"/>
          </ac:picMkLst>
        </pc:picChg>
        <pc:picChg chg="del">
          <ac:chgData name="Lorena Perez Saldias" userId="a3527ccd-37e3-4f16-be7f-2612c8988ec8" providerId="ADAL" clId="{1BCBFE0C-D75B-40B8-B514-2CBABBFA050E}" dt="2025-10-06T10:57:32.702" v="173" actId="478"/>
          <ac:picMkLst>
            <pc:docMk/>
            <pc:sldMk cId="2967292638" sldId="439"/>
            <ac:picMk id="7" creationId="{652D318D-CA7F-412B-3032-6F2990F1EF9D}"/>
          </ac:picMkLst>
        </pc:picChg>
      </pc:sldChg>
      <pc:sldChg chg="del">
        <pc:chgData name="Lorena Perez Saldias" userId="a3527ccd-37e3-4f16-be7f-2612c8988ec8" providerId="ADAL" clId="{1BCBFE0C-D75B-40B8-B514-2CBABBFA050E}" dt="2025-10-06T10:58:21.273" v="182" actId="47"/>
        <pc:sldMkLst>
          <pc:docMk/>
          <pc:sldMk cId="3258843470" sldId="459"/>
        </pc:sldMkLst>
      </pc:sldChg>
      <pc:sldChg chg="modSp mod">
        <pc:chgData name="Lorena Perez Saldias" userId="a3527ccd-37e3-4f16-be7f-2612c8988ec8" providerId="ADAL" clId="{1BCBFE0C-D75B-40B8-B514-2CBABBFA050E}" dt="2025-10-06T10:58:53.917" v="187" actId="1076"/>
        <pc:sldMkLst>
          <pc:docMk/>
          <pc:sldMk cId="805140776" sldId="464"/>
        </pc:sldMkLst>
        <pc:spChg chg="mod">
          <ac:chgData name="Lorena Perez Saldias" userId="a3527ccd-37e3-4f16-be7f-2612c8988ec8" providerId="ADAL" clId="{1BCBFE0C-D75B-40B8-B514-2CBABBFA050E}" dt="2025-10-06T10:55:57.433" v="59" actId="20577"/>
          <ac:spMkLst>
            <pc:docMk/>
            <pc:sldMk cId="805140776" sldId="464"/>
            <ac:spMk id="6" creationId="{263DBA52-A12D-DCEB-2D4F-565E08A2F1E6}"/>
          </ac:spMkLst>
        </pc:spChg>
        <pc:picChg chg="mod">
          <ac:chgData name="Lorena Perez Saldias" userId="a3527ccd-37e3-4f16-be7f-2612c8988ec8" providerId="ADAL" clId="{1BCBFE0C-D75B-40B8-B514-2CBABBFA050E}" dt="2025-10-06T10:58:53.917" v="187" actId="1076"/>
          <ac:picMkLst>
            <pc:docMk/>
            <pc:sldMk cId="805140776" sldId="464"/>
            <ac:picMk id="3" creationId="{E504DA94-B371-376F-2692-15EE4E465FF3}"/>
          </ac:picMkLst>
        </pc:picChg>
      </pc:sldChg>
      <pc:sldChg chg="addSp delSp modSp mod">
        <pc:chgData name="Lorena Perez Saldias" userId="a3527ccd-37e3-4f16-be7f-2612c8988ec8" providerId="ADAL" clId="{1BCBFE0C-D75B-40B8-B514-2CBABBFA050E}" dt="2025-10-06T10:58:07.310" v="180"/>
        <pc:sldMkLst>
          <pc:docMk/>
          <pc:sldMk cId="3457004557" sldId="465"/>
        </pc:sldMkLst>
        <pc:spChg chg="del">
          <ac:chgData name="Lorena Perez Saldias" userId="a3527ccd-37e3-4f16-be7f-2612c8988ec8" providerId="ADAL" clId="{1BCBFE0C-D75B-40B8-B514-2CBABBFA050E}" dt="2025-10-06T10:58:04.472" v="179" actId="478"/>
          <ac:spMkLst>
            <pc:docMk/>
            <pc:sldMk cId="3457004557" sldId="465"/>
            <ac:spMk id="2" creationId="{BA1CE84B-2C77-6DAC-7277-0A4BA84BCF59}"/>
          </ac:spMkLst>
        </pc:spChg>
        <pc:spChg chg="add del mod">
          <ac:chgData name="Lorena Perez Saldias" userId="a3527ccd-37e3-4f16-be7f-2612c8988ec8" providerId="ADAL" clId="{1BCBFE0C-D75B-40B8-B514-2CBABBFA050E}" dt="2025-10-06T10:58:07.310" v="180"/>
          <ac:spMkLst>
            <pc:docMk/>
            <pc:sldMk cId="3457004557" sldId="465"/>
            <ac:spMk id="5" creationId="{C0F99196-176E-F420-957F-93E4361A5C9A}"/>
          </ac:spMkLst>
        </pc:spChg>
        <pc:spChg chg="add mod">
          <ac:chgData name="Lorena Perez Saldias" userId="a3527ccd-37e3-4f16-be7f-2612c8988ec8" providerId="ADAL" clId="{1BCBFE0C-D75B-40B8-B514-2CBABBFA050E}" dt="2025-10-06T10:58:07.310" v="180"/>
          <ac:spMkLst>
            <pc:docMk/>
            <pc:sldMk cId="3457004557" sldId="465"/>
            <ac:spMk id="6" creationId="{4AB6A92D-6B55-3472-129E-5CA00BA4DB4C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r>
            <a:rPr lang="es-CL" sz="1400" dirty="0" smtClean="0"/>
            <a:t>5 JARDINES INFANTILES</a:t>
          </a:r>
        </a:p>
        <a:p>
          <a:r>
            <a:rPr lang="es-ES" sz="1400" dirty="0" smtClean="0"/>
            <a:t>14 ESCUELAS </a:t>
          </a:r>
        </a:p>
        <a:p>
          <a:r>
            <a:rPr lang="es-ES" sz="1400" dirty="0" smtClean="0"/>
            <a:t>3 LICEOS </a:t>
          </a:r>
        </a:p>
        <a:p>
          <a:r>
            <a:rPr lang="es-ES" sz="1400" dirty="0" smtClean="0"/>
            <a:t>8.800 ESTUDIANTES</a:t>
          </a:r>
          <a:endParaRPr lang="es-CL" sz="1400" dirty="0"/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ES" sz="1400" dirty="0" smtClean="0"/>
            <a:t>RESULTADOS DE APRENDIZAJE:</a:t>
          </a:r>
        </a:p>
        <a:p>
          <a:r>
            <a:rPr lang="es-ES" sz="1400" dirty="0" smtClean="0"/>
            <a:t>LENGUAJE 270 (+27)</a:t>
          </a:r>
        </a:p>
        <a:p>
          <a:r>
            <a:rPr lang="es-ES" sz="1400" dirty="0" smtClean="0"/>
            <a:t>MATEMÁTICAS 255 (24+) </a:t>
          </a:r>
          <a:endParaRPr lang="es-CL" sz="1400" dirty="0"/>
        </a:p>
      </dgm:t>
    </dgm:pt>
    <dgm:pt modelId="{363776CB-2268-4E0C-93D5-4CE29BC6C457}" type="parTrans" cxnId="{19FC44EF-0904-4347-A078-0C2180AD25A0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19FC44EF-0904-4347-A078-0C2180AD25A0}">
      <dgm:prSet/>
      <dgm:spPr/>
      <dgm:t>
        <a:bodyPr/>
        <a:lstStyle/>
        <a:p>
          <a:endParaRPr lang="es-CL" sz="2000"/>
        </a:p>
      </dgm:t>
    </dgm:pt>
    <dgm:pt modelId="{C5241047-B126-41A6-A9FC-8005DCC8FFFE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/>
            <a:t>50% ALUMNOS MIGRANTES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8713E41B-1DD5-48ED-89EE-4EA3B248A827}" type="parTrans" cxnId="{0D6239B0-2942-4B16-9FA1-1850B3105F38}">
      <dgm:prSet/>
      <dgm:spPr/>
      <dgm:t>
        <a:bodyPr/>
        <a:lstStyle/>
        <a:p>
          <a:endParaRPr lang="es-CL" sz="2000"/>
        </a:p>
      </dgm:t>
    </dgm:pt>
    <dgm:pt modelId="{C53E8E47-807F-41C0-AB97-599F4E71FC40}" type="sibTrans" cxnId="{0D6239B0-2942-4B16-9FA1-1850B3105F38}">
      <dgm:prSet/>
      <dgm:spPr/>
      <dgm:t>
        <a:bodyPr/>
        <a:lstStyle/>
        <a:p>
          <a:endParaRPr lang="es-CL" sz="2000"/>
        </a:p>
      </dgm:t>
    </dgm:pt>
    <dgm:pt modelId="{12817300-2444-42C7-961D-1B11A411B80D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/>
            <a:t>67% DE VULNERABILIDAD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1C70D533-2ABB-4E34-9953-A48A862835DA}" type="parTrans" cxnId="{EC038CAF-2C38-4D3C-B171-17B3F2341CD2}">
      <dgm:prSet/>
      <dgm:spPr/>
      <dgm:t>
        <a:bodyPr/>
        <a:lstStyle/>
        <a:p>
          <a:endParaRPr lang="es-CL"/>
        </a:p>
      </dgm:t>
    </dgm:pt>
    <dgm:pt modelId="{242672A6-62AB-491E-9FB1-770859E5C245}" type="sibTrans" cxnId="{EC038CAF-2C38-4D3C-B171-17B3F2341CD2}">
      <dgm:prSet/>
      <dgm:spPr/>
      <dgm:t>
        <a:bodyPr/>
        <a:lstStyle/>
        <a:p>
          <a:endParaRPr lang="es-CL"/>
        </a:p>
      </dgm:t>
    </dgm:pt>
    <dgm:pt modelId="{6210583E-3095-4E27-B36F-B7316C11CBBA}">
      <dgm:prSet custT="1"/>
      <dgm:spPr/>
      <dgm:t>
        <a:bodyPr/>
        <a:lstStyle/>
        <a:p>
          <a:pPr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dirty="0" smtClean="0"/>
            <a:t>SISTEMA DE RECONOCIMIENTO 2024 </a:t>
          </a:r>
        </a:p>
        <a:p>
          <a:pPr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dirty="0" smtClean="0"/>
            <a:t>4.2% (A), 34% (B)</a:t>
          </a:r>
        </a:p>
        <a:p>
          <a:pPr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dirty="0" smtClean="0"/>
            <a:t>20.8% (C), 9,7% (D)</a:t>
          </a:r>
        </a:p>
      </dgm:t>
    </dgm:pt>
    <dgm:pt modelId="{33C72072-8EBC-4F0F-9F8A-CD7E441E81BD}" type="parTrans" cxnId="{314DE81B-4A3C-454F-8A26-D8876C02376D}">
      <dgm:prSet/>
      <dgm:spPr/>
      <dgm:t>
        <a:bodyPr/>
        <a:lstStyle/>
        <a:p>
          <a:endParaRPr lang="es-CL"/>
        </a:p>
      </dgm:t>
    </dgm:pt>
    <dgm:pt modelId="{BC319DFF-21AA-42E9-95E7-FDF1EAE9C06A}" type="sibTrans" cxnId="{314DE81B-4A3C-454F-8A26-D8876C02376D}">
      <dgm:prSet/>
      <dgm:spPr/>
      <dgm:t>
        <a:bodyPr/>
        <a:lstStyle/>
        <a:p>
          <a:endParaRPr lang="es-CL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97F9603-FEC4-45F3-8765-202A662C6C28}" type="pres">
      <dgm:prSet presAssocID="{F553D30B-36C2-48EB-9E7C-8B8ADA24777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E53A6F2-7621-4714-94A2-D1D6611F042E}" type="pres">
      <dgm:prSet presAssocID="{B3BA9FF2-3A5C-4198-A3C7-688A5A1E2293}" presName="sibTrans" presStyleCnt="0"/>
      <dgm:spPr/>
    </dgm:pt>
    <dgm:pt modelId="{C51CFB92-DA16-4EE3-A4BD-85683FACFDDF}" type="pres">
      <dgm:prSet presAssocID="{12817300-2444-42C7-961D-1B11A411B80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773F7D6-6E8A-42A1-8CE9-A68008072155}" type="pres">
      <dgm:prSet presAssocID="{242672A6-62AB-491E-9FB1-770859E5C245}" presName="sibTrans" presStyleCnt="0"/>
      <dgm:spPr/>
    </dgm:pt>
    <dgm:pt modelId="{831F2A36-DE06-4DB9-90C0-E9AC7B52D85D}" type="pres">
      <dgm:prSet presAssocID="{C5241047-B126-41A6-A9FC-8005DCC8FFF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8354CEB-58B5-40FF-8863-BE03A63F9F29}" type="pres">
      <dgm:prSet presAssocID="{C53E8E47-807F-41C0-AB97-599F4E71FC40}" presName="sibTrans" presStyleCnt="0"/>
      <dgm:spPr/>
    </dgm:pt>
    <dgm:pt modelId="{26AFEE7B-FD23-457F-99AF-5CC99A1B86B2}" type="pres">
      <dgm:prSet presAssocID="{0E577430-80C8-4297-AA13-9D2D2EA252A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4D79390-9004-44BC-87F8-15EF3FF3222E}" type="pres">
      <dgm:prSet presAssocID="{71A59490-C421-4675-88E0-FDA451DF782E}" presName="sibTrans" presStyleCnt="0"/>
      <dgm:spPr/>
    </dgm:pt>
    <dgm:pt modelId="{3D4272A9-D8CA-4357-9E1F-89132EF5A23D}" type="pres">
      <dgm:prSet presAssocID="{6210583E-3095-4E27-B36F-B7316C11CBB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D6239B0-2942-4B16-9FA1-1850B3105F38}" srcId="{B569A37D-C56A-42AA-B2DF-6536A46992AE}" destId="{C5241047-B126-41A6-A9FC-8005DCC8FFFE}" srcOrd="2" destOrd="0" parTransId="{8713E41B-1DD5-48ED-89EE-4EA3B248A827}" sibTransId="{C53E8E47-807F-41C0-AB97-599F4E71FC40}"/>
    <dgm:cxn modelId="{2F5BA835-1A73-4BBE-A529-5EF14319B5C5}" type="presOf" srcId="{C5241047-B126-41A6-A9FC-8005DCC8FFFE}" destId="{831F2A36-DE06-4DB9-90C0-E9AC7B52D85D}" srcOrd="0" destOrd="0" presId="urn:microsoft.com/office/officeart/2005/8/layout/default"/>
    <dgm:cxn modelId="{19FC44EF-0904-4347-A078-0C2180AD25A0}" srcId="{B569A37D-C56A-42AA-B2DF-6536A46992AE}" destId="{0E577430-80C8-4297-AA13-9D2D2EA252A9}" srcOrd="3" destOrd="0" parTransId="{363776CB-2268-4E0C-93D5-4CE29BC6C457}" sibTransId="{71A59490-C421-4675-88E0-FDA451DF782E}"/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77FAC058-6179-4500-A272-68A95DEF5C94}" type="presOf" srcId="{B569A37D-C56A-42AA-B2DF-6536A46992AE}" destId="{59A001EA-2F80-4BCC-8D78-41474E0205B4}" srcOrd="0" destOrd="0" presId="urn:microsoft.com/office/officeart/2005/8/layout/default"/>
    <dgm:cxn modelId="{98E38547-9F75-44C5-B999-83525C068F7D}" type="presOf" srcId="{12817300-2444-42C7-961D-1B11A411B80D}" destId="{C51CFB92-DA16-4EE3-A4BD-85683FACFDDF}" srcOrd="0" destOrd="0" presId="urn:microsoft.com/office/officeart/2005/8/layout/default"/>
    <dgm:cxn modelId="{D9B630D7-20C8-4EA5-B861-F47807C960EE}" type="presOf" srcId="{0E577430-80C8-4297-AA13-9D2D2EA252A9}" destId="{26AFEE7B-FD23-457F-99AF-5CC99A1B86B2}" srcOrd="0" destOrd="0" presId="urn:microsoft.com/office/officeart/2005/8/layout/default"/>
    <dgm:cxn modelId="{E6C7C253-3C17-49DA-9658-372B680E9699}" type="presOf" srcId="{F553D30B-36C2-48EB-9E7C-8B8ADA247778}" destId="{297F9603-FEC4-45F3-8765-202A662C6C28}" srcOrd="0" destOrd="0" presId="urn:microsoft.com/office/officeart/2005/8/layout/default"/>
    <dgm:cxn modelId="{0E1D416F-F498-434B-9048-6D4D39F86353}" type="presOf" srcId="{6210583E-3095-4E27-B36F-B7316C11CBBA}" destId="{3D4272A9-D8CA-4357-9E1F-89132EF5A23D}" srcOrd="0" destOrd="0" presId="urn:microsoft.com/office/officeart/2005/8/layout/default"/>
    <dgm:cxn modelId="{314DE81B-4A3C-454F-8A26-D8876C02376D}" srcId="{B569A37D-C56A-42AA-B2DF-6536A46992AE}" destId="{6210583E-3095-4E27-B36F-B7316C11CBBA}" srcOrd="4" destOrd="0" parTransId="{33C72072-8EBC-4F0F-9F8A-CD7E441E81BD}" sibTransId="{BC319DFF-21AA-42E9-95E7-FDF1EAE9C06A}"/>
    <dgm:cxn modelId="{EC038CAF-2C38-4D3C-B171-17B3F2341CD2}" srcId="{B569A37D-C56A-42AA-B2DF-6536A46992AE}" destId="{12817300-2444-42C7-961D-1B11A411B80D}" srcOrd="1" destOrd="0" parTransId="{1C70D533-2ABB-4E34-9953-A48A862835DA}" sibTransId="{242672A6-62AB-491E-9FB1-770859E5C245}"/>
    <dgm:cxn modelId="{37A5312F-F9F3-4C05-AC50-6991594862C3}" type="presParOf" srcId="{59A001EA-2F80-4BCC-8D78-41474E0205B4}" destId="{297F9603-FEC4-45F3-8765-202A662C6C28}" srcOrd="0" destOrd="0" presId="urn:microsoft.com/office/officeart/2005/8/layout/default"/>
    <dgm:cxn modelId="{0E849034-2831-4149-9B5F-51FB34558D8C}" type="presParOf" srcId="{59A001EA-2F80-4BCC-8D78-41474E0205B4}" destId="{0E53A6F2-7621-4714-94A2-D1D6611F042E}" srcOrd="1" destOrd="0" presId="urn:microsoft.com/office/officeart/2005/8/layout/default"/>
    <dgm:cxn modelId="{98BFCC3D-95A5-4E06-9C49-E634B4A5AF6E}" type="presParOf" srcId="{59A001EA-2F80-4BCC-8D78-41474E0205B4}" destId="{C51CFB92-DA16-4EE3-A4BD-85683FACFDDF}" srcOrd="2" destOrd="0" presId="urn:microsoft.com/office/officeart/2005/8/layout/default"/>
    <dgm:cxn modelId="{A2AA56C1-F3AF-4DE7-8708-C73BFE16AAB7}" type="presParOf" srcId="{59A001EA-2F80-4BCC-8D78-41474E0205B4}" destId="{6773F7D6-6E8A-42A1-8CE9-A68008072155}" srcOrd="3" destOrd="0" presId="urn:microsoft.com/office/officeart/2005/8/layout/default"/>
    <dgm:cxn modelId="{807642C9-ADBE-4C35-8E02-DE6FC8912059}" type="presParOf" srcId="{59A001EA-2F80-4BCC-8D78-41474E0205B4}" destId="{831F2A36-DE06-4DB9-90C0-E9AC7B52D85D}" srcOrd="4" destOrd="0" presId="urn:microsoft.com/office/officeart/2005/8/layout/default"/>
    <dgm:cxn modelId="{D7B28D8E-BC4F-4E0A-8A6D-880FDE7099E6}" type="presParOf" srcId="{59A001EA-2F80-4BCC-8D78-41474E0205B4}" destId="{58354CEB-58B5-40FF-8863-BE03A63F9F29}" srcOrd="5" destOrd="0" presId="urn:microsoft.com/office/officeart/2005/8/layout/default"/>
    <dgm:cxn modelId="{DE4D28F1-5F37-4B63-9916-BAADACCD1DDE}" type="presParOf" srcId="{59A001EA-2F80-4BCC-8D78-41474E0205B4}" destId="{26AFEE7B-FD23-457F-99AF-5CC99A1B86B2}" srcOrd="6" destOrd="0" presId="urn:microsoft.com/office/officeart/2005/8/layout/default"/>
    <dgm:cxn modelId="{D09463AC-3F56-4179-AA62-AC8884A609B4}" type="presParOf" srcId="{59A001EA-2F80-4BCC-8D78-41474E0205B4}" destId="{94D79390-9004-44BC-87F8-15EF3FF3222E}" srcOrd="7" destOrd="0" presId="urn:microsoft.com/office/officeart/2005/8/layout/default"/>
    <dgm:cxn modelId="{8CF67079-6C97-4E78-B193-C542BDDA17DA}" type="presParOf" srcId="{59A001EA-2F80-4BCC-8D78-41474E0205B4}" destId="{3D4272A9-D8CA-4357-9E1F-89132EF5A23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0" y="612093"/>
          <a:ext cx="2077173" cy="12463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5 JARDINES INFANTILES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14 ESCUELAS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3 LICEOS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8.800 ESTUDIANTES</a:t>
          </a:r>
          <a:endParaRPr lang="es-CL" sz="1400" kern="1200" dirty="0"/>
        </a:p>
      </dsp:txBody>
      <dsp:txXfrm>
        <a:off x="0" y="612093"/>
        <a:ext cx="2077173" cy="1246304"/>
      </dsp:txXfrm>
    </dsp:sp>
    <dsp:sp modelId="{C51CFB92-DA16-4EE3-A4BD-85683FACFDDF}">
      <dsp:nvSpPr>
        <dsp:cNvPr id="0" name=""/>
        <dsp:cNvSpPr/>
      </dsp:nvSpPr>
      <dsp:spPr>
        <a:xfrm>
          <a:off x="2284890" y="612093"/>
          <a:ext cx="2077173" cy="1246304"/>
        </a:xfrm>
        <a:prstGeom prst="rect">
          <a:avLst/>
        </a:prstGeom>
        <a:solidFill>
          <a:schemeClr val="accent5">
            <a:hueOff val="-3888782"/>
            <a:satOff val="-7224"/>
            <a:lumOff val="-53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/>
            <a:t>67% DE VULNERABILIDAD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2284890" y="612093"/>
        <a:ext cx="2077173" cy="1246304"/>
      </dsp:txXfrm>
    </dsp:sp>
    <dsp:sp modelId="{831F2A36-DE06-4DB9-90C0-E9AC7B52D85D}">
      <dsp:nvSpPr>
        <dsp:cNvPr id="0" name=""/>
        <dsp:cNvSpPr/>
      </dsp:nvSpPr>
      <dsp:spPr>
        <a:xfrm>
          <a:off x="4569781" y="612093"/>
          <a:ext cx="2077173" cy="1246304"/>
        </a:xfrm>
        <a:prstGeom prst="rect">
          <a:avLst/>
        </a:prstGeom>
        <a:solidFill>
          <a:schemeClr val="accent5">
            <a:hueOff val="-7777564"/>
            <a:satOff val="-14448"/>
            <a:lumOff val="-106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/>
            <a:t>50% ALUMNOS MIGRANTES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4569781" y="612093"/>
        <a:ext cx="2077173" cy="1246304"/>
      </dsp:txXfrm>
    </dsp:sp>
    <dsp:sp modelId="{26AFEE7B-FD23-457F-99AF-5CC99A1B86B2}">
      <dsp:nvSpPr>
        <dsp:cNvPr id="0" name=""/>
        <dsp:cNvSpPr/>
      </dsp:nvSpPr>
      <dsp:spPr>
        <a:xfrm>
          <a:off x="1142445" y="2066114"/>
          <a:ext cx="2077173" cy="1246304"/>
        </a:xfrm>
        <a:prstGeom prst="rect">
          <a:avLst/>
        </a:prstGeom>
        <a:solidFill>
          <a:schemeClr val="accent5">
            <a:hueOff val="-11666346"/>
            <a:satOff val="-21672"/>
            <a:lumOff val="-160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RESULTADOS DE APRENDIZAJE: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LENGUAJE 270 (+27)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MATEMÁTICAS 255 (24+) </a:t>
          </a:r>
          <a:endParaRPr lang="es-CL" sz="1400" kern="1200" dirty="0"/>
        </a:p>
      </dsp:txBody>
      <dsp:txXfrm>
        <a:off x="1142445" y="2066114"/>
        <a:ext cx="2077173" cy="1246304"/>
      </dsp:txXfrm>
    </dsp:sp>
    <dsp:sp modelId="{3D4272A9-D8CA-4357-9E1F-89132EF5A23D}">
      <dsp:nvSpPr>
        <dsp:cNvPr id="0" name=""/>
        <dsp:cNvSpPr/>
      </dsp:nvSpPr>
      <dsp:spPr>
        <a:xfrm>
          <a:off x="3427336" y="2066114"/>
          <a:ext cx="2077173" cy="1246304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SISTEMA DE RECONOCIMIENTO 2024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4.2% (A), 34% (B)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20.8% (C), 9,7% (D)</a:t>
          </a:r>
        </a:p>
      </dsp:txBody>
      <dsp:txXfrm>
        <a:off x="3427336" y="2066114"/>
        <a:ext cx="2077173" cy="1246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08-10-2025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3329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08-10-2025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xmlns="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xmlns="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xmlns="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xmlns="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xmlns="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xmlns="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xmlns="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xmlns="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xmlns="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xmlns="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xmlns="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xmlns="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xmlns="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xmlns="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xmlns="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xmlns="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Estableciendo redes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Corporación Comunal de Desarrollo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Quinta Normal</a:t>
            </a: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90" y="551220"/>
            <a:ext cx="8052619" cy="189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xmlns="" id="{5C5916E6-9D12-DF27-D4A6-383B16AD97D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55066" y="900983"/>
            <a:ext cx="9585138" cy="1085472"/>
          </a:xfrm>
        </p:spPr>
        <p:txBody>
          <a:bodyPr>
            <a:normAutofit/>
          </a:bodyPr>
          <a:lstStyle/>
          <a:p>
            <a:r>
              <a:rPr lang="es-ES" dirty="0" smtClean="0"/>
              <a:t>Contexto: Corporación Comunal de Desarrollo </a:t>
            </a:r>
          </a:p>
          <a:p>
            <a:pPr algn="ctr"/>
            <a:r>
              <a:rPr lang="es-ES" dirty="0" smtClean="0"/>
              <a:t>Quinta Normal. </a:t>
            </a:r>
            <a:endParaRPr lang="es-CL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xmlns="" id="{33B3BD21-E50B-B9E1-1B32-04A46160F2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2840602"/>
              </p:ext>
            </p:extLst>
          </p:nvPr>
        </p:nvGraphicFramePr>
        <p:xfrm>
          <a:off x="4941526" y="2100659"/>
          <a:ext cx="6646955" cy="3924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 descr="C:\Users\MAXI\Downloads\IMG-20251008-WA0061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30" y="2543050"/>
            <a:ext cx="4065022" cy="25987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2281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4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1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80A7691-4202-CEF6-3A82-007962441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012DFD0-ABF6-4469-BFF5-652D018E10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47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58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7964557" y="2206312"/>
            <a:ext cx="38696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bg2">
                    <a:lumMod val="10000"/>
                  </a:schemeClr>
                </a:solidFill>
                <a:latin typeface="Source Sans 3"/>
              </a:rPr>
              <a:t> </a:t>
            </a:r>
            <a:r>
              <a:rPr lang="es-ES" sz="2400" b="1" dirty="0">
                <a:solidFill>
                  <a:schemeClr val="bg2">
                    <a:lumMod val="10000"/>
                  </a:schemeClr>
                </a:solidFill>
                <a:latin typeface="Source Sans 3"/>
              </a:rPr>
              <a:t>La educación verdadera es praxis, reflexión y acción del hombre sobre el mundo para transformarlo</a:t>
            </a:r>
            <a:r>
              <a:rPr lang="es-ES" sz="2400" b="1" dirty="0" smtClean="0">
                <a:solidFill>
                  <a:schemeClr val="bg2">
                    <a:lumMod val="10000"/>
                  </a:schemeClr>
                </a:solidFill>
                <a:latin typeface="Source Sans 3"/>
              </a:rPr>
              <a:t>.</a:t>
            </a:r>
          </a:p>
          <a:p>
            <a:pPr algn="r"/>
            <a:r>
              <a:rPr lang="es-ES" sz="2000" b="1" i="0" dirty="0" smtClean="0">
                <a:solidFill>
                  <a:schemeClr val="bg2">
                    <a:lumMod val="10000"/>
                  </a:schemeClr>
                </a:solidFill>
                <a:effectLst/>
                <a:latin typeface="Source Sans 3"/>
              </a:rPr>
              <a:t>(Paulo Freire) </a:t>
            </a:r>
            <a:endParaRPr lang="es-ES" sz="2000" b="1" i="0" dirty="0">
              <a:solidFill>
                <a:schemeClr val="bg2">
                  <a:lumMod val="10000"/>
                </a:schemeClr>
              </a:solidFill>
              <a:effectLst/>
              <a:latin typeface="Source Sans 3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52809" y="1338204"/>
            <a:ext cx="7165975" cy="4939665"/>
            <a:chOff x="230124" y="1298447"/>
            <a:chExt cx="7165975" cy="493966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5364" y="1298447"/>
              <a:ext cx="7117080" cy="493928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31648" y="1298447"/>
              <a:ext cx="954405" cy="525780"/>
            </a:xfrm>
            <a:custGeom>
              <a:avLst/>
              <a:gdLst/>
              <a:ahLst/>
              <a:cxnLst/>
              <a:rect l="l" t="t" r="r" b="b"/>
              <a:pathLst>
                <a:path w="954405" h="525780">
                  <a:moveTo>
                    <a:pt x="954024" y="0"/>
                  </a:moveTo>
                  <a:lnTo>
                    <a:pt x="0" y="0"/>
                  </a:lnTo>
                  <a:lnTo>
                    <a:pt x="0" y="525779"/>
                  </a:lnTo>
                  <a:lnTo>
                    <a:pt x="954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124" y="1298447"/>
              <a:ext cx="954405" cy="525780"/>
            </a:xfrm>
            <a:custGeom>
              <a:avLst/>
              <a:gdLst/>
              <a:ahLst/>
              <a:cxnLst/>
              <a:rect l="l" t="t" r="r" b="b"/>
              <a:pathLst>
                <a:path w="954405" h="525780">
                  <a:moveTo>
                    <a:pt x="954023" y="0"/>
                  </a:moveTo>
                  <a:lnTo>
                    <a:pt x="0" y="525779"/>
                  </a:lnTo>
                  <a:lnTo>
                    <a:pt x="954023" y="525779"/>
                  </a:lnTo>
                  <a:lnTo>
                    <a:pt x="954023" y="0"/>
                  </a:lnTo>
                  <a:close/>
                </a:path>
              </a:pathLst>
            </a:custGeom>
            <a:solidFill>
              <a:srgbClr val="EB56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440424" y="5711951"/>
              <a:ext cx="954405" cy="525780"/>
            </a:xfrm>
            <a:custGeom>
              <a:avLst/>
              <a:gdLst/>
              <a:ahLst/>
              <a:cxnLst/>
              <a:rect l="l" t="t" r="r" b="b"/>
              <a:pathLst>
                <a:path w="954404" h="525779">
                  <a:moveTo>
                    <a:pt x="954024" y="0"/>
                  </a:moveTo>
                  <a:lnTo>
                    <a:pt x="0" y="525780"/>
                  </a:lnTo>
                  <a:lnTo>
                    <a:pt x="954024" y="525780"/>
                  </a:lnTo>
                  <a:lnTo>
                    <a:pt x="954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441947" y="5711951"/>
              <a:ext cx="954405" cy="525780"/>
            </a:xfrm>
            <a:custGeom>
              <a:avLst/>
              <a:gdLst/>
              <a:ahLst/>
              <a:cxnLst/>
              <a:rect l="l" t="t" r="r" b="b"/>
              <a:pathLst>
                <a:path w="954404" h="525779">
                  <a:moveTo>
                    <a:pt x="954024" y="0"/>
                  </a:moveTo>
                  <a:lnTo>
                    <a:pt x="0" y="0"/>
                  </a:lnTo>
                  <a:lnTo>
                    <a:pt x="0" y="525780"/>
                  </a:lnTo>
                  <a:lnTo>
                    <a:pt x="954024" y="0"/>
                  </a:lnTo>
                  <a:close/>
                </a:path>
              </a:pathLst>
            </a:custGeom>
            <a:solidFill>
              <a:srgbClr val="EB56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2"/>
          <p:cNvSpPr txBox="1">
            <a:spLocks/>
          </p:cNvSpPr>
          <p:nvPr/>
        </p:nvSpPr>
        <p:spPr>
          <a:xfrm>
            <a:off x="1007147" y="526171"/>
            <a:ext cx="9992157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s-ES" sz="2800" b="1" spc="-5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La</a:t>
            </a:r>
            <a:r>
              <a:rPr lang="es-ES" sz="2800" b="1" spc="5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 </a:t>
            </a:r>
            <a:r>
              <a:rPr lang="es-ES" sz="2800" b="1" spc="-15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mejora</a:t>
            </a:r>
            <a:r>
              <a:rPr lang="es-ES" sz="2800" b="1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 </a:t>
            </a:r>
            <a:r>
              <a:rPr lang="es-ES" sz="2800" b="1" spc="-1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escolar</a:t>
            </a:r>
            <a:r>
              <a:rPr lang="es-ES" sz="2800" b="1" spc="2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 </a:t>
            </a:r>
            <a:r>
              <a:rPr lang="es-ES" sz="2800" b="1" spc="-5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tiene</a:t>
            </a:r>
            <a:r>
              <a:rPr lang="es-ES" sz="2800" b="1" spc="15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 </a:t>
            </a:r>
            <a:r>
              <a:rPr lang="es-ES" sz="2800" b="1" spc="-1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nombre</a:t>
            </a:r>
            <a:r>
              <a:rPr lang="es-ES" sz="2800" b="1" spc="5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 </a:t>
            </a:r>
            <a:r>
              <a:rPr lang="es-ES" sz="2800" b="1" spc="-5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y</a:t>
            </a:r>
            <a:r>
              <a:rPr lang="es-ES" sz="2800" b="1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 </a:t>
            </a:r>
            <a:r>
              <a:rPr lang="es-ES" sz="2800" b="1" spc="-5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apellido… </a:t>
            </a:r>
            <a:endParaRPr lang="es-ES" sz="2800" dirty="0">
              <a:solidFill>
                <a:schemeClr val="bg2">
                  <a:lumMod val="10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18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xmlns="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0551FAC-D4BE-43AE-B3BA-C747822BDBD1}">
  <ds:schemaRefs>
    <ds:schemaRef ds:uri="http://schemas.microsoft.com/office/2006/documentManagement/types"/>
    <ds:schemaRef ds:uri="ae046da2-873d-4a68-941a-4b9e7884cef1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c592c685-9940-4c45-8f64-c72857a99887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80</Words>
  <Application>Microsoft Office PowerPoint</Application>
  <PresentationFormat>Panorámica</PresentationFormat>
  <Paragraphs>21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Source Sans 3</vt:lpstr>
      <vt:lpstr>Aptos</vt:lpstr>
      <vt:lpstr>Verdana</vt:lpstr>
      <vt:lpstr>Calibri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MAXI</cp:lastModifiedBy>
  <cp:revision>28</cp:revision>
  <cp:lastPrinted>2025-07-31T15:37:30Z</cp:lastPrinted>
  <dcterms:created xsi:type="dcterms:W3CDTF">2022-09-08T19:25:06Z</dcterms:created>
  <dcterms:modified xsi:type="dcterms:W3CDTF">2025-10-09T01:30:18Z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