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32"/>
  </p:notesMasterIdLst>
  <p:handoutMasterIdLst>
    <p:handoutMasterId r:id="rId33"/>
  </p:handoutMasterIdLst>
  <p:sldIdLst>
    <p:sldId id="265" r:id="rId2"/>
    <p:sldId id="329" r:id="rId3"/>
    <p:sldId id="315" r:id="rId4"/>
    <p:sldId id="316" r:id="rId5"/>
    <p:sldId id="317" r:id="rId6"/>
    <p:sldId id="318" r:id="rId7"/>
    <p:sldId id="319" r:id="rId8"/>
    <p:sldId id="321" r:id="rId9"/>
    <p:sldId id="324" r:id="rId10"/>
    <p:sldId id="325" r:id="rId11"/>
    <p:sldId id="326" r:id="rId12"/>
    <p:sldId id="330" r:id="rId13"/>
    <p:sldId id="331" r:id="rId14"/>
    <p:sldId id="344" r:id="rId15"/>
    <p:sldId id="332" r:id="rId16"/>
    <p:sldId id="345" r:id="rId17"/>
    <p:sldId id="327" r:id="rId18"/>
    <p:sldId id="328" r:id="rId19"/>
    <p:sldId id="333" r:id="rId20"/>
    <p:sldId id="334" r:id="rId21"/>
    <p:sldId id="335" r:id="rId22"/>
    <p:sldId id="336" r:id="rId23"/>
    <p:sldId id="337" r:id="rId24"/>
    <p:sldId id="338" r:id="rId25"/>
    <p:sldId id="339" r:id="rId26"/>
    <p:sldId id="340" r:id="rId27"/>
    <p:sldId id="341" r:id="rId28"/>
    <p:sldId id="342" r:id="rId29"/>
    <p:sldId id="346" r:id="rId30"/>
    <p:sldId id="343" r:id="rId31"/>
  </p:sldIdLst>
  <p:sldSz cx="9144000" cy="6858000" type="screen4x3"/>
  <p:notesSz cx="6858000" cy="9144000"/>
  <p:defaultTextStyle>
    <a:defPPr>
      <a:defRPr lang="es-ES_tradnl"/>
    </a:defPPr>
    <a:lvl1pPr algn="l" rtl="0" fontAlgn="base">
      <a:spcBef>
        <a:spcPct val="0"/>
      </a:spcBef>
      <a:spcAft>
        <a:spcPct val="0"/>
      </a:spcAft>
      <a:defRPr sz="2400" kern="1200">
        <a:solidFill>
          <a:schemeClr val="tx1"/>
        </a:solidFill>
        <a:latin typeface="Tahoma" charset="0"/>
        <a:ea typeface="+mn-ea"/>
        <a:cs typeface="+mn-cs"/>
      </a:defRPr>
    </a:lvl1pPr>
    <a:lvl2pPr marL="457200" algn="l" rtl="0" fontAlgn="base">
      <a:spcBef>
        <a:spcPct val="0"/>
      </a:spcBef>
      <a:spcAft>
        <a:spcPct val="0"/>
      </a:spcAft>
      <a:defRPr sz="2400" kern="1200">
        <a:solidFill>
          <a:schemeClr val="tx1"/>
        </a:solidFill>
        <a:latin typeface="Tahoma" charset="0"/>
        <a:ea typeface="+mn-ea"/>
        <a:cs typeface="+mn-cs"/>
      </a:defRPr>
    </a:lvl2pPr>
    <a:lvl3pPr marL="914400" algn="l" rtl="0" fontAlgn="base">
      <a:spcBef>
        <a:spcPct val="0"/>
      </a:spcBef>
      <a:spcAft>
        <a:spcPct val="0"/>
      </a:spcAft>
      <a:defRPr sz="2400" kern="1200">
        <a:solidFill>
          <a:schemeClr val="tx1"/>
        </a:solidFill>
        <a:latin typeface="Tahoma" charset="0"/>
        <a:ea typeface="+mn-ea"/>
        <a:cs typeface="+mn-cs"/>
      </a:defRPr>
    </a:lvl3pPr>
    <a:lvl4pPr marL="1371600" algn="l" rtl="0" fontAlgn="base">
      <a:spcBef>
        <a:spcPct val="0"/>
      </a:spcBef>
      <a:spcAft>
        <a:spcPct val="0"/>
      </a:spcAft>
      <a:defRPr sz="2400" kern="1200">
        <a:solidFill>
          <a:schemeClr val="tx1"/>
        </a:solidFill>
        <a:latin typeface="Tahoma" charset="0"/>
        <a:ea typeface="+mn-ea"/>
        <a:cs typeface="+mn-cs"/>
      </a:defRPr>
    </a:lvl4pPr>
    <a:lvl5pPr marL="1828800" algn="l" rtl="0" fontAlgn="base">
      <a:spcBef>
        <a:spcPct val="0"/>
      </a:spcBef>
      <a:spcAft>
        <a:spcPct val="0"/>
      </a:spcAft>
      <a:defRPr sz="2400" kern="1200">
        <a:solidFill>
          <a:schemeClr val="tx1"/>
        </a:solidFill>
        <a:latin typeface="Tahoma" charset="0"/>
        <a:ea typeface="+mn-ea"/>
        <a:cs typeface="+mn-cs"/>
      </a:defRPr>
    </a:lvl5pPr>
    <a:lvl6pPr marL="2286000" algn="l" defTabSz="914400" rtl="0" eaLnBrk="1" latinLnBrk="0" hangingPunct="1">
      <a:defRPr sz="2400" kern="1200">
        <a:solidFill>
          <a:schemeClr val="tx1"/>
        </a:solidFill>
        <a:latin typeface="Tahoma" charset="0"/>
        <a:ea typeface="+mn-ea"/>
        <a:cs typeface="+mn-cs"/>
      </a:defRPr>
    </a:lvl6pPr>
    <a:lvl7pPr marL="2743200" algn="l" defTabSz="914400" rtl="0" eaLnBrk="1" latinLnBrk="0" hangingPunct="1">
      <a:defRPr sz="2400" kern="1200">
        <a:solidFill>
          <a:schemeClr val="tx1"/>
        </a:solidFill>
        <a:latin typeface="Tahoma" charset="0"/>
        <a:ea typeface="+mn-ea"/>
        <a:cs typeface="+mn-cs"/>
      </a:defRPr>
    </a:lvl7pPr>
    <a:lvl8pPr marL="3200400" algn="l" defTabSz="914400" rtl="0" eaLnBrk="1" latinLnBrk="0" hangingPunct="1">
      <a:defRPr sz="2400" kern="1200">
        <a:solidFill>
          <a:schemeClr val="tx1"/>
        </a:solidFill>
        <a:latin typeface="Tahoma" charset="0"/>
        <a:ea typeface="+mn-ea"/>
        <a:cs typeface="+mn-cs"/>
      </a:defRPr>
    </a:lvl8pPr>
    <a:lvl9pPr marL="3657600" algn="l" defTabSz="914400" rtl="0" eaLnBrk="1" latinLnBrk="0" hangingPunct="1">
      <a:defRPr sz="2400" kern="1200">
        <a:solidFill>
          <a:schemeClr val="tx1"/>
        </a:solidFill>
        <a:latin typeface="Tahoma"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FF"/>
    <a:srgbClr val="000066"/>
    <a:srgbClr val="003399"/>
    <a:srgbClr val="66CCFF"/>
    <a:srgbClr val="FFFFFF"/>
    <a:srgbClr val="99FF66"/>
    <a:srgbClr val="FFCC99"/>
    <a:srgbClr val="FF99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15" autoAdjust="0"/>
    <p:restoredTop sz="99333" autoAdjust="0"/>
  </p:normalViewPr>
  <p:slideViewPr>
    <p:cSldViewPr>
      <p:cViewPr varScale="1">
        <p:scale>
          <a:sx n="58" d="100"/>
          <a:sy n="58" d="100"/>
        </p:scale>
        <p:origin x="-95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4824"/>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ES_tradnl"/>
          </a:p>
        </p:txBody>
      </p:sp>
      <p:sp>
        <p:nvSpPr>
          <p:cNvPr id="512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S_tradnl"/>
          </a:p>
        </p:txBody>
      </p:sp>
      <p:sp>
        <p:nvSpPr>
          <p:cNvPr id="512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S_tradnl"/>
          </a:p>
        </p:txBody>
      </p:sp>
      <p:sp>
        <p:nvSpPr>
          <p:cNvPr id="512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C944C5B2-5132-4F34-8360-121F8B8AB78D}" type="slidenum">
              <a:rPr lang="es-ES_tradnl"/>
              <a:pPr/>
              <a:t>‹Nº›</a:t>
            </a:fld>
            <a:endParaRPr lang="es-ES_trad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ES_tradnl"/>
          </a:p>
        </p:txBody>
      </p:sp>
      <p:sp>
        <p:nvSpPr>
          <p:cNvPr id="102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S_tradnl"/>
          </a:p>
        </p:txBody>
      </p:sp>
      <p:sp>
        <p:nvSpPr>
          <p:cNvPr id="1028"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02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smtClean="0"/>
              <a:t>Haga clic para modificar el estilo de texto del patrón</a:t>
            </a:r>
          </a:p>
          <a:p>
            <a:pPr lvl="0"/>
            <a:r>
              <a:rPr lang="es-ES_tradnl" smtClean="0"/>
              <a:t>Segundo nivel</a:t>
            </a:r>
          </a:p>
          <a:p>
            <a:pPr lvl="0"/>
            <a:r>
              <a:rPr lang="es-ES_tradnl" smtClean="0"/>
              <a:t>Tercer nivel</a:t>
            </a:r>
          </a:p>
          <a:p>
            <a:pPr lvl="0"/>
            <a:r>
              <a:rPr lang="es-ES_tradnl" smtClean="0"/>
              <a:t>Cuarto nivel</a:t>
            </a:r>
          </a:p>
          <a:p>
            <a:pPr lvl="0"/>
            <a:r>
              <a:rPr lang="es-ES_tradnl" smtClean="0"/>
              <a:t>Quinto nivel</a:t>
            </a:r>
          </a:p>
        </p:txBody>
      </p:sp>
      <p:sp>
        <p:nvSpPr>
          <p:cNvPr id="103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S_tradnl"/>
          </a:p>
        </p:txBody>
      </p:sp>
      <p:sp>
        <p:nvSpPr>
          <p:cNvPr id="103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4E4D5B77-E871-4AD5-8442-3BDE87F3CE46}" type="slidenum">
              <a:rPr lang="es-ES_tradnl"/>
              <a:pPr/>
              <a:t>‹Nº›</a:t>
            </a:fld>
            <a:endParaRPr lang="es-ES_trad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5A18EE2-17AD-4545-88B8-CC888E33FBA9}" type="slidenum">
              <a:rPr lang="es-ES_tradnl"/>
              <a:pPr/>
              <a:t>9</a:t>
            </a:fld>
            <a:endParaRPr lang="es-ES_tradnl"/>
          </a:p>
        </p:txBody>
      </p:sp>
      <p:sp>
        <p:nvSpPr>
          <p:cNvPr id="145410" name="Rectangle 2"/>
          <p:cNvSpPr>
            <a:spLocks noChangeArrowheads="1" noTextEdit="1"/>
          </p:cNvSpPr>
          <p:nvPr>
            <p:ph type="sldImg"/>
          </p:nvPr>
        </p:nvSpPr>
        <p:spPr>
          <a:ln/>
        </p:spPr>
      </p:sp>
      <p:sp>
        <p:nvSpPr>
          <p:cNvPr id="14541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8FF606-A8F5-4E5E-B50C-7C82B302EE94}" type="slidenum">
              <a:rPr lang="es-ES_tradnl"/>
              <a:pPr/>
              <a:t>18</a:t>
            </a:fld>
            <a:endParaRPr lang="es-ES_tradnl"/>
          </a:p>
        </p:txBody>
      </p:sp>
      <p:sp>
        <p:nvSpPr>
          <p:cNvPr id="153602" name="Rectangle 2"/>
          <p:cNvSpPr>
            <a:spLocks noChangeArrowheads="1" noTextEdit="1"/>
          </p:cNvSpPr>
          <p:nvPr>
            <p:ph type="sldImg"/>
          </p:nvPr>
        </p:nvSpPr>
        <p:spPr>
          <a:ln/>
        </p:spPr>
      </p:sp>
      <p:sp>
        <p:nvSpPr>
          <p:cNvPr id="15360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451CEA-14CE-4EA4-BEB1-D257D813311D}" type="slidenum">
              <a:rPr lang="es-ES_tradnl"/>
              <a:pPr/>
              <a:t>20</a:t>
            </a:fld>
            <a:endParaRPr lang="es-ES_tradnl"/>
          </a:p>
        </p:txBody>
      </p:sp>
      <p:sp>
        <p:nvSpPr>
          <p:cNvPr id="163842" name="Rectangle 2"/>
          <p:cNvSpPr>
            <a:spLocks noChangeArrowheads="1" noTextEdit="1"/>
          </p:cNvSpPr>
          <p:nvPr>
            <p:ph type="sldImg"/>
          </p:nvPr>
        </p:nvSpPr>
        <p:spPr>
          <a:ln/>
        </p:spPr>
      </p:sp>
      <p:sp>
        <p:nvSpPr>
          <p:cNvPr id="16384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AD404B-C868-4763-B761-17327FF4A76C}" type="slidenum">
              <a:rPr lang="es-ES_tradnl"/>
              <a:pPr/>
              <a:t>21</a:t>
            </a:fld>
            <a:endParaRPr lang="es-ES_tradnl"/>
          </a:p>
        </p:txBody>
      </p:sp>
      <p:sp>
        <p:nvSpPr>
          <p:cNvPr id="165890" name="Rectangle 2"/>
          <p:cNvSpPr>
            <a:spLocks noChangeArrowheads="1" noTextEdit="1"/>
          </p:cNvSpPr>
          <p:nvPr>
            <p:ph type="sldImg"/>
          </p:nvPr>
        </p:nvSpPr>
        <p:spPr>
          <a:ln/>
        </p:spPr>
      </p:sp>
      <p:sp>
        <p:nvSpPr>
          <p:cNvPr id="16589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334381-DE87-40FD-9EAB-03C3EB8B016B}" type="slidenum">
              <a:rPr lang="es-ES_tradnl"/>
              <a:pPr/>
              <a:t>22</a:t>
            </a:fld>
            <a:endParaRPr lang="es-ES_tradnl"/>
          </a:p>
        </p:txBody>
      </p:sp>
      <p:sp>
        <p:nvSpPr>
          <p:cNvPr id="167938" name="Rectangle 2"/>
          <p:cNvSpPr>
            <a:spLocks noChangeArrowheads="1" noTextEdit="1"/>
          </p:cNvSpPr>
          <p:nvPr>
            <p:ph type="sldImg"/>
          </p:nvPr>
        </p:nvSpPr>
        <p:spPr>
          <a:ln/>
        </p:spPr>
      </p:sp>
      <p:sp>
        <p:nvSpPr>
          <p:cNvPr id="16793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5AFA6A-4490-41C2-A2BE-4AD0817CDFDA}" type="slidenum">
              <a:rPr lang="es-ES_tradnl"/>
              <a:pPr/>
              <a:t>23</a:t>
            </a:fld>
            <a:endParaRPr lang="es-ES_tradnl"/>
          </a:p>
        </p:txBody>
      </p:sp>
      <p:sp>
        <p:nvSpPr>
          <p:cNvPr id="169986" name="Rectangle 2"/>
          <p:cNvSpPr>
            <a:spLocks noChangeArrowheads="1" noTextEdit="1"/>
          </p:cNvSpPr>
          <p:nvPr>
            <p:ph type="sldImg"/>
          </p:nvPr>
        </p:nvSpPr>
        <p:spPr>
          <a:ln/>
        </p:spPr>
      </p:sp>
      <p:sp>
        <p:nvSpPr>
          <p:cNvPr id="16998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F629F1-0474-4413-9A65-97F0FEC576EF}" type="slidenum">
              <a:rPr lang="es-ES_tradnl"/>
              <a:pPr/>
              <a:t>24</a:t>
            </a:fld>
            <a:endParaRPr lang="es-ES_tradnl"/>
          </a:p>
        </p:txBody>
      </p:sp>
      <p:sp>
        <p:nvSpPr>
          <p:cNvPr id="172034" name="Rectangle 2"/>
          <p:cNvSpPr>
            <a:spLocks noChangeArrowheads="1" noTextEdit="1"/>
          </p:cNvSpPr>
          <p:nvPr>
            <p:ph type="sldImg"/>
          </p:nvPr>
        </p:nvSpPr>
        <p:spPr>
          <a:ln/>
        </p:spPr>
      </p:sp>
      <p:sp>
        <p:nvSpPr>
          <p:cNvPr id="17203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0E69CF6-A763-4985-9114-C6241E8F0E90}" type="slidenum">
              <a:rPr lang="es-ES_tradnl"/>
              <a:pPr/>
              <a:t>25</a:t>
            </a:fld>
            <a:endParaRPr lang="es-ES_tradnl"/>
          </a:p>
        </p:txBody>
      </p:sp>
      <p:sp>
        <p:nvSpPr>
          <p:cNvPr id="174082" name="Rectangle 2"/>
          <p:cNvSpPr>
            <a:spLocks noChangeArrowheads="1" noTextEdit="1"/>
          </p:cNvSpPr>
          <p:nvPr>
            <p:ph type="sldImg"/>
          </p:nvPr>
        </p:nvSpPr>
        <p:spPr>
          <a:ln/>
        </p:spPr>
      </p:sp>
      <p:sp>
        <p:nvSpPr>
          <p:cNvPr id="17408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73F34B-EC79-4250-BC6C-F1A8A7933CFB}" type="slidenum">
              <a:rPr lang="es-ES_tradnl"/>
              <a:pPr/>
              <a:t>26</a:t>
            </a:fld>
            <a:endParaRPr lang="es-ES_tradnl"/>
          </a:p>
        </p:txBody>
      </p:sp>
      <p:sp>
        <p:nvSpPr>
          <p:cNvPr id="176130" name="Rectangle 2"/>
          <p:cNvSpPr>
            <a:spLocks noChangeArrowheads="1" noTextEdit="1"/>
          </p:cNvSpPr>
          <p:nvPr>
            <p:ph type="sldImg"/>
          </p:nvPr>
        </p:nvSpPr>
        <p:spPr>
          <a:ln/>
        </p:spPr>
      </p:sp>
      <p:sp>
        <p:nvSpPr>
          <p:cNvPr id="17613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F356C9-7F04-488F-B470-1E2CE0610487}" type="slidenum">
              <a:rPr lang="es-ES_tradnl"/>
              <a:pPr/>
              <a:t>27</a:t>
            </a:fld>
            <a:endParaRPr lang="es-ES_tradnl"/>
          </a:p>
        </p:txBody>
      </p:sp>
      <p:sp>
        <p:nvSpPr>
          <p:cNvPr id="178178" name="Rectangle 2"/>
          <p:cNvSpPr>
            <a:spLocks noChangeArrowheads="1" noTextEdit="1"/>
          </p:cNvSpPr>
          <p:nvPr>
            <p:ph type="sldImg"/>
          </p:nvPr>
        </p:nvSpPr>
        <p:spPr>
          <a:ln/>
        </p:spPr>
      </p:sp>
      <p:sp>
        <p:nvSpPr>
          <p:cNvPr id="17817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A949ABB-F9B8-40EE-97FC-59432EDE24A0}" type="slidenum">
              <a:rPr lang="es-ES_tradnl"/>
              <a:pPr/>
              <a:t>28</a:t>
            </a:fld>
            <a:endParaRPr lang="es-ES_tradnl"/>
          </a:p>
        </p:txBody>
      </p:sp>
      <p:sp>
        <p:nvSpPr>
          <p:cNvPr id="180226" name="Rectangle 2"/>
          <p:cNvSpPr>
            <a:spLocks noChangeArrowheads="1" noTextEdit="1"/>
          </p:cNvSpPr>
          <p:nvPr>
            <p:ph type="sldImg"/>
          </p:nvPr>
        </p:nvSpPr>
        <p:spPr>
          <a:ln/>
        </p:spPr>
      </p:sp>
      <p:sp>
        <p:nvSpPr>
          <p:cNvPr id="18022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7087B07-B3FC-4026-B6E7-7208ECD8A122}" type="slidenum">
              <a:rPr lang="es-ES_tradnl"/>
              <a:pPr/>
              <a:t>10</a:t>
            </a:fld>
            <a:endParaRPr lang="es-ES_tradnl"/>
          </a:p>
        </p:txBody>
      </p:sp>
      <p:sp>
        <p:nvSpPr>
          <p:cNvPr id="147458" name="Rectangle 2"/>
          <p:cNvSpPr>
            <a:spLocks noChangeArrowheads="1" noTextEdit="1"/>
          </p:cNvSpPr>
          <p:nvPr>
            <p:ph type="sldImg"/>
          </p:nvPr>
        </p:nvSpPr>
        <p:spPr>
          <a:ln/>
        </p:spPr>
      </p:sp>
      <p:sp>
        <p:nvSpPr>
          <p:cNvPr id="14745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3D5107-248B-4DA1-8591-053C61E4293E}" type="slidenum">
              <a:rPr lang="es-ES_tradnl"/>
              <a:pPr/>
              <a:t>29</a:t>
            </a:fld>
            <a:endParaRPr lang="es-ES_tradnl"/>
          </a:p>
        </p:txBody>
      </p:sp>
      <p:sp>
        <p:nvSpPr>
          <p:cNvPr id="222210" name="Rectangle 2"/>
          <p:cNvSpPr>
            <a:spLocks noChangeArrowheads="1" noTextEdit="1"/>
          </p:cNvSpPr>
          <p:nvPr>
            <p:ph type="sldImg"/>
          </p:nvPr>
        </p:nvSpPr>
        <p:spPr>
          <a:ln/>
        </p:spPr>
      </p:sp>
      <p:sp>
        <p:nvSpPr>
          <p:cNvPr id="22221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B6C19F-6A70-4B51-B5B8-E21C129B58D3}" type="slidenum">
              <a:rPr lang="es-ES_tradnl"/>
              <a:pPr/>
              <a:t>30</a:t>
            </a:fld>
            <a:endParaRPr lang="es-ES_tradnl"/>
          </a:p>
        </p:txBody>
      </p:sp>
      <p:sp>
        <p:nvSpPr>
          <p:cNvPr id="182274" name="Rectangle 2"/>
          <p:cNvSpPr>
            <a:spLocks noChangeArrowheads="1" noTextEdit="1"/>
          </p:cNvSpPr>
          <p:nvPr>
            <p:ph type="sldImg"/>
          </p:nvPr>
        </p:nvSpPr>
        <p:spPr>
          <a:ln/>
        </p:spPr>
      </p:sp>
      <p:sp>
        <p:nvSpPr>
          <p:cNvPr id="18227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73C861-988E-4D4A-BD52-1BC6A9F03A9C}" type="slidenum">
              <a:rPr lang="es-ES_tradnl"/>
              <a:pPr/>
              <a:t>11</a:t>
            </a:fld>
            <a:endParaRPr lang="es-ES_tradnl"/>
          </a:p>
        </p:txBody>
      </p:sp>
      <p:sp>
        <p:nvSpPr>
          <p:cNvPr id="149506" name="Rectangle 2"/>
          <p:cNvSpPr>
            <a:spLocks noChangeArrowheads="1" noTextEdit="1"/>
          </p:cNvSpPr>
          <p:nvPr>
            <p:ph type="sldImg"/>
          </p:nvPr>
        </p:nvSpPr>
        <p:spPr>
          <a:ln/>
        </p:spPr>
      </p:sp>
      <p:sp>
        <p:nvSpPr>
          <p:cNvPr id="14950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C65B0E-7C44-41A8-949D-762047ECC3CA}" type="slidenum">
              <a:rPr lang="es-ES_tradnl"/>
              <a:pPr/>
              <a:t>12</a:t>
            </a:fld>
            <a:endParaRPr lang="es-ES_tradnl"/>
          </a:p>
        </p:txBody>
      </p:sp>
      <p:sp>
        <p:nvSpPr>
          <p:cNvPr id="156674" name="Rectangle 2"/>
          <p:cNvSpPr>
            <a:spLocks noChangeArrowheads="1" noTextEdit="1"/>
          </p:cNvSpPr>
          <p:nvPr>
            <p:ph type="sldImg"/>
          </p:nvPr>
        </p:nvSpPr>
        <p:spPr>
          <a:ln/>
        </p:spPr>
      </p:sp>
      <p:sp>
        <p:nvSpPr>
          <p:cNvPr id="15667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7"/>
          <p:cNvSpPr>
            <a:spLocks noGrp="1" noChangeArrowheads="1"/>
          </p:cNvSpPr>
          <p:nvPr>
            <p:ph type="sldNum" sz="quarter" idx="5"/>
          </p:nvPr>
        </p:nvSpPr>
        <p:spPr>
          <a:ln/>
        </p:spPr>
        <p:txBody>
          <a:bodyPr/>
          <a:lstStyle/>
          <a:p>
            <a:fld id="{CEDF7857-57C4-4250-BF2A-61D2B4EC105E}" type="slidenum">
              <a:rPr lang="es-ES_tradnl"/>
              <a:pPr/>
              <a:t>13</a:t>
            </a:fld>
            <a:endParaRPr lang="es-ES_tradnl"/>
          </a:p>
        </p:txBody>
      </p:sp>
      <p:sp>
        <p:nvSpPr>
          <p:cNvPr id="158722" name="Rectangle 2"/>
          <p:cNvSpPr>
            <a:spLocks noChangeArrowheads="1"/>
          </p:cNvSpPr>
          <p:nvPr/>
        </p:nvSpPr>
        <p:spPr bwMode="auto">
          <a:xfrm>
            <a:off x="3886200" y="0"/>
            <a:ext cx="2971800" cy="457200"/>
          </a:xfrm>
          <a:prstGeom prst="rect">
            <a:avLst/>
          </a:prstGeom>
          <a:noFill/>
          <a:ln w="12700">
            <a:noFill/>
            <a:miter lim="800000"/>
            <a:headEnd/>
            <a:tailEnd/>
          </a:ln>
          <a:effectLst/>
        </p:spPr>
        <p:txBody>
          <a:bodyPr wrap="none" anchor="ctr"/>
          <a:lstStyle/>
          <a:p>
            <a:endParaRPr lang="es-CL"/>
          </a:p>
        </p:txBody>
      </p:sp>
      <p:sp>
        <p:nvSpPr>
          <p:cNvPr id="158723" name="Rectangle 3"/>
          <p:cNvSpPr>
            <a:spLocks noChangeArrowheads="1"/>
          </p:cNvSpPr>
          <p:nvPr/>
        </p:nvSpPr>
        <p:spPr bwMode="auto">
          <a:xfrm>
            <a:off x="3886200" y="8685213"/>
            <a:ext cx="2971800" cy="458787"/>
          </a:xfrm>
          <a:prstGeom prst="rect">
            <a:avLst/>
          </a:prstGeom>
          <a:noFill/>
          <a:ln w="12700">
            <a:noFill/>
            <a:miter lim="800000"/>
            <a:headEnd/>
            <a:tailEnd/>
          </a:ln>
          <a:effectLst/>
        </p:spPr>
        <p:txBody>
          <a:bodyPr lIns="90488" tIns="44450" rIns="90488" bIns="44450" anchor="b"/>
          <a:lstStyle/>
          <a:p>
            <a:pPr algn="r" eaLnBrk="0" hangingPunct="0"/>
            <a:r>
              <a:rPr lang="es-ES_tradnl" sz="1200">
                <a:latin typeface="Arial" charset="0"/>
              </a:rPr>
              <a:t>15</a:t>
            </a:r>
          </a:p>
        </p:txBody>
      </p:sp>
      <p:sp>
        <p:nvSpPr>
          <p:cNvPr id="158724" name="Rectangle 4"/>
          <p:cNvSpPr>
            <a:spLocks noChangeArrowheads="1"/>
          </p:cNvSpPr>
          <p:nvPr/>
        </p:nvSpPr>
        <p:spPr bwMode="auto">
          <a:xfrm>
            <a:off x="0" y="8685213"/>
            <a:ext cx="2971800" cy="458787"/>
          </a:xfrm>
          <a:prstGeom prst="rect">
            <a:avLst/>
          </a:prstGeom>
          <a:noFill/>
          <a:ln w="12700">
            <a:noFill/>
            <a:miter lim="800000"/>
            <a:headEnd/>
            <a:tailEnd/>
          </a:ln>
          <a:effectLst/>
        </p:spPr>
        <p:txBody>
          <a:bodyPr wrap="none" anchor="ctr"/>
          <a:lstStyle/>
          <a:p>
            <a:endParaRPr lang="es-CL"/>
          </a:p>
        </p:txBody>
      </p:sp>
      <p:sp>
        <p:nvSpPr>
          <p:cNvPr id="158725" name="Rectangle 5"/>
          <p:cNvSpPr>
            <a:spLocks noChangeArrowheads="1"/>
          </p:cNvSpPr>
          <p:nvPr/>
        </p:nvSpPr>
        <p:spPr bwMode="auto">
          <a:xfrm>
            <a:off x="0" y="0"/>
            <a:ext cx="2971800" cy="457200"/>
          </a:xfrm>
          <a:prstGeom prst="rect">
            <a:avLst/>
          </a:prstGeom>
          <a:noFill/>
          <a:ln w="12700">
            <a:noFill/>
            <a:miter lim="800000"/>
            <a:headEnd/>
            <a:tailEnd/>
          </a:ln>
          <a:effectLst/>
        </p:spPr>
        <p:txBody>
          <a:bodyPr wrap="none" anchor="ctr"/>
          <a:lstStyle/>
          <a:p>
            <a:endParaRPr lang="es-CL"/>
          </a:p>
        </p:txBody>
      </p:sp>
      <p:sp>
        <p:nvSpPr>
          <p:cNvPr id="158726" name="Rectangle 6"/>
          <p:cNvSpPr>
            <a:spLocks noChangeArrowheads="1" noTextEdit="1"/>
          </p:cNvSpPr>
          <p:nvPr>
            <p:ph type="sldImg"/>
          </p:nvPr>
        </p:nvSpPr>
        <p:spPr>
          <a:xfrm>
            <a:off x="1287463" y="793750"/>
            <a:ext cx="4284662" cy="3213100"/>
          </a:xfrm>
          <a:ln w="12700" cap="flat"/>
        </p:spPr>
      </p:sp>
      <p:sp>
        <p:nvSpPr>
          <p:cNvPr id="158727" name="Rectangle 7"/>
          <p:cNvSpPr>
            <a:spLocks noGrp="1" noChangeArrowheads="1"/>
          </p:cNvSpPr>
          <p:nvPr>
            <p:ph type="body" idx="1"/>
          </p:nvPr>
        </p:nvSpPr>
        <p:spPr>
          <a:xfrm>
            <a:off x="914400" y="4344988"/>
            <a:ext cx="5029200" cy="3857625"/>
          </a:xfrm>
          <a:ln/>
        </p:spPr>
        <p:txBody>
          <a:bodyPr lIns="90488" tIns="44450" rIns="90488" bIns="44450"/>
          <a:lstStyle/>
          <a:p>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7"/>
          <p:cNvSpPr>
            <a:spLocks noGrp="1" noChangeArrowheads="1"/>
          </p:cNvSpPr>
          <p:nvPr>
            <p:ph type="sldNum" sz="quarter" idx="5"/>
          </p:nvPr>
        </p:nvSpPr>
        <p:spPr>
          <a:ln/>
        </p:spPr>
        <p:txBody>
          <a:bodyPr/>
          <a:lstStyle/>
          <a:p>
            <a:fld id="{C39BCBA6-3A24-439E-830C-687F92F654DD}" type="slidenum">
              <a:rPr lang="es-ES_tradnl"/>
              <a:pPr/>
              <a:t>14</a:t>
            </a:fld>
            <a:endParaRPr lang="es-ES_tradnl"/>
          </a:p>
        </p:txBody>
      </p:sp>
      <p:sp>
        <p:nvSpPr>
          <p:cNvPr id="218114" name="Rectangle 2"/>
          <p:cNvSpPr>
            <a:spLocks noChangeArrowheads="1"/>
          </p:cNvSpPr>
          <p:nvPr/>
        </p:nvSpPr>
        <p:spPr bwMode="auto">
          <a:xfrm>
            <a:off x="3886200" y="0"/>
            <a:ext cx="2971800" cy="457200"/>
          </a:xfrm>
          <a:prstGeom prst="rect">
            <a:avLst/>
          </a:prstGeom>
          <a:noFill/>
          <a:ln w="12700">
            <a:noFill/>
            <a:miter lim="800000"/>
            <a:headEnd/>
            <a:tailEnd/>
          </a:ln>
          <a:effectLst/>
        </p:spPr>
        <p:txBody>
          <a:bodyPr wrap="none" anchor="ctr"/>
          <a:lstStyle/>
          <a:p>
            <a:endParaRPr lang="es-CL"/>
          </a:p>
        </p:txBody>
      </p:sp>
      <p:sp>
        <p:nvSpPr>
          <p:cNvPr id="218115" name="Rectangle 3"/>
          <p:cNvSpPr>
            <a:spLocks noChangeArrowheads="1"/>
          </p:cNvSpPr>
          <p:nvPr/>
        </p:nvSpPr>
        <p:spPr bwMode="auto">
          <a:xfrm>
            <a:off x="3886200" y="8685213"/>
            <a:ext cx="2971800" cy="458787"/>
          </a:xfrm>
          <a:prstGeom prst="rect">
            <a:avLst/>
          </a:prstGeom>
          <a:noFill/>
          <a:ln w="12700">
            <a:noFill/>
            <a:miter lim="800000"/>
            <a:headEnd/>
            <a:tailEnd/>
          </a:ln>
          <a:effectLst/>
        </p:spPr>
        <p:txBody>
          <a:bodyPr lIns="90488" tIns="44450" rIns="90488" bIns="44450" anchor="b"/>
          <a:lstStyle/>
          <a:p>
            <a:pPr algn="r" eaLnBrk="0" hangingPunct="0"/>
            <a:r>
              <a:rPr lang="es-ES_tradnl" sz="1200">
                <a:latin typeface="Arial" charset="0"/>
              </a:rPr>
              <a:t>15</a:t>
            </a:r>
          </a:p>
        </p:txBody>
      </p:sp>
      <p:sp>
        <p:nvSpPr>
          <p:cNvPr id="218116" name="Rectangle 4"/>
          <p:cNvSpPr>
            <a:spLocks noChangeArrowheads="1"/>
          </p:cNvSpPr>
          <p:nvPr/>
        </p:nvSpPr>
        <p:spPr bwMode="auto">
          <a:xfrm>
            <a:off x="0" y="8685213"/>
            <a:ext cx="2971800" cy="458787"/>
          </a:xfrm>
          <a:prstGeom prst="rect">
            <a:avLst/>
          </a:prstGeom>
          <a:noFill/>
          <a:ln w="12700">
            <a:noFill/>
            <a:miter lim="800000"/>
            <a:headEnd/>
            <a:tailEnd/>
          </a:ln>
          <a:effectLst/>
        </p:spPr>
        <p:txBody>
          <a:bodyPr wrap="none" anchor="ctr"/>
          <a:lstStyle/>
          <a:p>
            <a:endParaRPr lang="es-CL"/>
          </a:p>
        </p:txBody>
      </p:sp>
      <p:sp>
        <p:nvSpPr>
          <p:cNvPr id="218117" name="Rectangle 5"/>
          <p:cNvSpPr>
            <a:spLocks noChangeArrowheads="1"/>
          </p:cNvSpPr>
          <p:nvPr/>
        </p:nvSpPr>
        <p:spPr bwMode="auto">
          <a:xfrm>
            <a:off x="0" y="0"/>
            <a:ext cx="2971800" cy="457200"/>
          </a:xfrm>
          <a:prstGeom prst="rect">
            <a:avLst/>
          </a:prstGeom>
          <a:noFill/>
          <a:ln w="12700">
            <a:noFill/>
            <a:miter lim="800000"/>
            <a:headEnd/>
            <a:tailEnd/>
          </a:ln>
          <a:effectLst/>
        </p:spPr>
        <p:txBody>
          <a:bodyPr wrap="none" anchor="ctr"/>
          <a:lstStyle/>
          <a:p>
            <a:endParaRPr lang="es-CL"/>
          </a:p>
        </p:txBody>
      </p:sp>
      <p:sp>
        <p:nvSpPr>
          <p:cNvPr id="218118" name="Rectangle 6"/>
          <p:cNvSpPr>
            <a:spLocks noChangeArrowheads="1" noTextEdit="1"/>
          </p:cNvSpPr>
          <p:nvPr>
            <p:ph type="sldImg"/>
          </p:nvPr>
        </p:nvSpPr>
        <p:spPr>
          <a:xfrm>
            <a:off x="1287463" y="793750"/>
            <a:ext cx="4284662" cy="3213100"/>
          </a:xfrm>
          <a:ln w="12700" cap="flat"/>
        </p:spPr>
      </p:sp>
      <p:sp>
        <p:nvSpPr>
          <p:cNvPr id="218119" name="Rectangle 7"/>
          <p:cNvSpPr>
            <a:spLocks noGrp="1" noChangeArrowheads="1"/>
          </p:cNvSpPr>
          <p:nvPr>
            <p:ph type="body" idx="1"/>
          </p:nvPr>
        </p:nvSpPr>
        <p:spPr>
          <a:xfrm>
            <a:off x="914400" y="4344988"/>
            <a:ext cx="5029200" cy="3857625"/>
          </a:xfrm>
          <a:ln/>
        </p:spPr>
        <p:txBody>
          <a:bodyPr lIns="90488" tIns="44450" rIns="90488" bIns="44450"/>
          <a:lstStyle/>
          <a:p>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7"/>
          <p:cNvSpPr>
            <a:spLocks noGrp="1" noChangeArrowheads="1"/>
          </p:cNvSpPr>
          <p:nvPr>
            <p:ph type="sldNum" sz="quarter" idx="5"/>
          </p:nvPr>
        </p:nvSpPr>
        <p:spPr>
          <a:ln/>
        </p:spPr>
        <p:txBody>
          <a:bodyPr/>
          <a:lstStyle/>
          <a:p>
            <a:fld id="{8218F85C-EA8B-4F98-A453-8F9467090441}" type="slidenum">
              <a:rPr lang="es-ES_tradnl"/>
              <a:pPr/>
              <a:t>15</a:t>
            </a:fld>
            <a:endParaRPr lang="es-ES_tradnl"/>
          </a:p>
        </p:txBody>
      </p:sp>
      <p:sp>
        <p:nvSpPr>
          <p:cNvPr id="160770" name="Rectangle 2"/>
          <p:cNvSpPr>
            <a:spLocks noChangeArrowheads="1"/>
          </p:cNvSpPr>
          <p:nvPr/>
        </p:nvSpPr>
        <p:spPr bwMode="auto">
          <a:xfrm>
            <a:off x="3886200" y="0"/>
            <a:ext cx="2971800" cy="457200"/>
          </a:xfrm>
          <a:prstGeom prst="rect">
            <a:avLst/>
          </a:prstGeom>
          <a:noFill/>
          <a:ln w="12700">
            <a:noFill/>
            <a:miter lim="800000"/>
            <a:headEnd/>
            <a:tailEnd/>
          </a:ln>
          <a:effectLst/>
        </p:spPr>
        <p:txBody>
          <a:bodyPr wrap="none" anchor="ctr"/>
          <a:lstStyle/>
          <a:p>
            <a:endParaRPr lang="es-CL"/>
          </a:p>
        </p:txBody>
      </p:sp>
      <p:sp>
        <p:nvSpPr>
          <p:cNvPr id="160771" name="Rectangle 3"/>
          <p:cNvSpPr>
            <a:spLocks noChangeArrowheads="1"/>
          </p:cNvSpPr>
          <p:nvPr/>
        </p:nvSpPr>
        <p:spPr bwMode="auto">
          <a:xfrm>
            <a:off x="3886200" y="8685213"/>
            <a:ext cx="2971800" cy="458787"/>
          </a:xfrm>
          <a:prstGeom prst="rect">
            <a:avLst/>
          </a:prstGeom>
          <a:noFill/>
          <a:ln w="12700">
            <a:noFill/>
            <a:miter lim="800000"/>
            <a:headEnd/>
            <a:tailEnd/>
          </a:ln>
          <a:effectLst/>
        </p:spPr>
        <p:txBody>
          <a:bodyPr lIns="90488" tIns="44450" rIns="90488" bIns="44450" anchor="b"/>
          <a:lstStyle/>
          <a:p>
            <a:pPr algn="r" eaLnBrk="0" hangingPunct="0"/>
            <a:r>
              <a:rPr lang="es-ES_tradnl" sz="1200">
                <a:latin typeface="Arial" charset="0"/>
              </a:rPr>
              <a:t>17</a:t>
            </a:r>
          </a:p>
        </p:txBody>
      </p:sp>
      <p:sp>
        <p:nvSpPr>
          <p:cNvPr id="160772" name="Rectangle 4"/>
          <p:cNvSpPr>
            <a:spLocks noChangeArrowheads="1"/>
          </p:cNvSpPr>
          <p:nvPr/>
        </p:nvSpPr>
        <p:spPr bwMode="auto">
          <a:xfrm>
            <a:off x="0" y="8685213"/>
            <a:ext cx="2971800" cy="458787"/>
          </a:xfrm>
          <a:prstGeom prst="rect">
            <a:avLst/>
          </a:prstGeom>
          <a:noFill/>
          <a:ln w="12700">
            <a:noFill/>
            <a:miter lim="800000"/>
            <a:headEnd/>
            <a:tailEnd/>
          </a:ln>
          <a:effectLst/>
        </p:spPr>
        <p:txBody>
          <a:bodyPr wrap="none" anchor="ctr"/>
          <a:lstStyle/>
          <a:p>
            <a:endParaRPr lang="es-CL"/>
          </a:p>
        </p:txBody>
      </p:sp>
      <p:sp>
        <p:nvSpPr>
          <p:cNvPr id="160773" name="Rectangle 5"/>
          <p:cNvSpPr>
            <a:spLocks noChangeArrowheads="1"/>
          </p:cNvSpPr>
          <p:nvPr/>
        </p:nvSpPr>
        <p:spPr bwMode="auto">
          <a:xfrm>
            <a:off x="0" y="0"/>
            <a:ext cx="2971800" cy="457200"/>
          </a:xfrm>
          <a:prstGeom prst="rect">
            <a:avLst/>
          </a:prstGeom>
          <a:noFill/>
          <a:ln w="12700">
            <a:noFill/>
            <a:miter lim="800000"/>
            <a:headEnd/>
            <a:tailEnd/>
          </a:ln>
          <a:effectLst/>
        </p:spPr>
        <p:txBody>
          <a:bodyPr wrap="none" anchor="ctr"/>
          <a:lstStyle/>
          <a:p>
            <a:endParaRPr lang="es-CL"/>
          </a:p>
        </p:txBody>
      </p:sp>
      <p:sp>
        <p:nvSpPr>
          <p:cNvPr id="160774" name="Rectangle 6"/>
          <p:cNvSpPr>
            <a:spLocks noChangeArrowheads="1" noTextEdit="1"/>
          </p:cNvSpPr>
          <p:nvPr>
            <p:ph type="sldImg"/>
          </p:nvPr>
        </p:nvSpPr>
        <p:spPr>
          <a:xfrm>
            <a:off x="1287463" y="793750"/>
            <a:ext cx="4284662" cy="3213100"/>
          </a:xfrm>
          <a:ln w="12700" cap="flat"/>
        </p:spPr>
      </p:sp>
      <p:sp>
        <p:nvSpPr>
          <p:cNvPr id="160775" name="Rectangle 7"/>
          <p:cNvSpPr>
            <a:spLocks noGrp="1" noChangeArrowheads="1"/>
          </p:cNvSpPr>
          <p:nvPr>
            <p:ph type="body" idx="1"/>
          </p:nvPr>
        </p:nvSpPr>
        <p:spPr>
          <a:xfrm>
            <a:off x="914400" y="4344988"/>
            <a:ext cx="5029200" cy="3857625"/>
          </a:xfrm>
          <a:ln/>
        </p:spPr>
        <p:txBody>
          <a:bodyPr lIns="90488" tIns="44450" rIns="90488" bIns="44450"/>
          <a:lstStyle/>
          <a:p>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7"/>
          <p:cNvSpPr>
            <a:spLocks noGrp="1" noChangeArrowheads="1"/>
          </p:cNvSpPr>
          <p:nvPr>
            <p:ph type="sldNum" sz="quarter" idx="5"/>
          </p:nvPr>
        </p:nvSpPr>
        <p:spPr>
          <a:ln/>
        </p:spPr>
        <p:txBody>
          <a:bodyPr/>
          <a:lstStyle/>
          <a:p>
            <a:fld id="{5AE5C67D-97F6-42C4-8C4E-07788D7A8618}" type="slidenum">
              <a:rPr lang="es-ES_tradnl"/>
              <a:pPr/>
              <a:t>16</a:t>
            </a:fld>
            <a:endParaRPr lang="es-ES_tradnl"/>
          </a:p>
        </p:txBody>
      </p:sp>
      <p:sp>
        <p:nvSpPr>
          <p:cNvPr id="220162" name="Rectangle 2"/>
          <p:cNvSpPr>
            <a:spLocks noChangeArrowheads="1"/>
          </p:cNvSpPr>
          <p:nvPr/>
        </p:nvSpPr>
        <p:spPr bwMode="auto">
          <a:xfrm>
            <a:off x="3886200" y="0"/>
            <a:ext cx="2971800" cy="457200"/>
          </a:xfrm>
          <a:prstGeom prst="rect">
            <a:avLst/>
          </a:prstGeom>
          <a:noFill/>
          <a:ln w="12700">
            <a:noFill/>
            <a:miter lim="800000"/>
            <a:headEnd/>
            <a:tailEnd/>
          </a:ln>
          <a:effectLst/>
        </p:spPr>
        <p:txBody>
          <a:bodyPr wrap="none" anchor="ctr"/>
          <a:lstStyle/>
          <a:p>
            <a:endParaRPr lang="es-CL"/>
          </a:p>
        </p:txBody>
      </p:sp>
      <p:sp>
        <p:nvSpPr>
          <p:cNvPr id="220163" name="Rectangle 3"/>
          <p:cNvSpPr>
            <a:spLocks noChangeArrowheads="1"/>
          </p:cNvSpPr>
          <p:nvPr/>
        </p:nvSpPr>
        <p:spPr bwMode="auto">
          <a:xfrm>
            <a:off x="3886200" y="8685213"/>
            <a:ext cx="2971800" cy="458787"/>
          </a:xfrm>
          <a:prstGeom prst="rect">
            <a:avLst/>
          </a:prstGeom>
          <a:noFill/>
          <a:ln w="12700">
            <a:noFill/>
            <a:miter lim="800000"/>
            <a:headEnd/>
            <a:tailEnd/>
          </a:ln>
          <a:effectLst/>
        </p:spPr>
        <p:txBody>
          <a:bodyPr lIns="90488" tIns="44450" rIns="90488" bIns="44450" anchor="b"/>
          <a:lstStyle/>
          <a:p>
            <a:pPr algn="r" eaLnBrk="0" hangingPunct="0"/>
            <a:r>
              <a:rPr lang="es-ES_tradnl" sz="1200">
                <a:latin typeface="Arial" charset="0"/>
              </a:rPr>
              <a:t>17</a:t>
            </a:r>
          </a:p>
        </p:txBody>
      </p:sp>
      <p:sp>
        <p:nvSpPr>
          <p:cNvPr id="220164" name="Rectangle 4"/>
          <p:cNvSpPr>
            <a:spLocks noChangeArrowheads="1"/>
          </p:cNvSpPr>
          <p:nvPr/>
        </p:nvSpPr>
        <p:spPr bwMode="auto">
          <a:xfrm>
            <a:off x="0" y="8685213"/>
            <a:ext cx="2971800" cy="458787"/>
          </a:xfrm>
          <a:prstGeom prst="rect">
            <a:avLst/>
          </a:prstGeom>
          <a:noFill/>
          <a:ln w="12700">
            <a:noFill/>
            <a:miter lim="800000"/>
            <a:headEnd/>
            <a:tailEnd/>
          </a:ln>
          <a:effectLst/>
        </p:spPr>
        <p:txBody>
          <a:bodyPr wrap="none" anchor="ctr"/>
          <a:lstStyle/>
          <a:p>
            <a:endParaRPr lang="es-CL"/>
          </a:p>
        </p:txBody>
      </p:sp>
      <p:sp>
        <p:nvSpPr>
          <p:cNvPr id="220165" name="Rectangle 5"/>
          <p:cNvSpPr>
            <a:spLocks noChangeArrowheads="1"/>
          </p:cNvSpPr>
          <p:nvPr/>
        </p:nvSpPr>
        <p:spPr bwMode="auto">
          <a:xfrm>
            <a:off x="0" y="0"/>
            <a:ext cx="2971800" cy="457200"/>
          </a:xfrm>
          <a:prstGeom prst="rect">
            <a:avLst/>
          </a:prstGeom>
          <a:noFill/>
          <a:ln w="12700">
            <a:noFill/>
            <a:miter lim="800000"/>
            <a:headEnd/>
            <a:tailEnd/>
          </a:ln>
          <a:effectLst/>
        </p:spPr>
        <p:txBody>
          <a:bodyPr wrap="none" anchor="ctr"/>
          <a:lstStyle/>
          <a:p>
            <a:endParaRPr lang="es-CL"/>
          </a:p>
        </p:txBody>
      </p:sp>
      <p:sp>
        <p:nvSpPr>
          <p:cNvPr id="220166" name="Rectangle 6"/>
          <p:cNvSpPr>
            <a:spLocks noChangeArrowheads="1" noTextEdit="1"/>
          </p:cNvSpPr>
          <p:nvPr>
            <p:ph type="sldImg"/>
          </p:nvPr>
        </p:nvSpPr>
        <p:spPr>
          <a:xfrm>
            <a:off x="1287463" y="793750"/>
            <a:ext cx="4284662" cy="3213100"/>
          </a:xfrm>
          <a:ln w="12700" cap="flat"/>
        </p:spPr>
      </p:sp>
      <p:sp>
        <p:nvSpPr>
          <p:cNvPr id="220167" name="Rectangle 7"/>
          <p:cNvSpPr>
            <a:spLocks noGrp="1" noChangeArrowheads="1"/>
          </p:cNvSpPr>
          <p:nvPr>
            <p:ph type="body" idx="1"/>
          </p:nvPr>
        </p:nvSpPr>
        <p:spPr>
          <a:xfrm>
            <a:off x="914400" y="4344988"/>
            <a:ext cx="5029200" cy="3857625"/>
          </a:xfrm>
          <a:ln/>
        </p:spPr>
        <p:txBody>
          <a:bodyPr lIns="90488" tIns="44450" rIns="90488" bIns="44450"/>
          <a:lstStyle/>
          <a:p>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5ADDC1-134A-4D1F-B802-6C9B4E0EBD14}" type="slidenum">
              <a:rPr lang="es-ES_tradnl"/>
              <a:pPr/>
              <a:t>17</a:t>
            </a:fld>
            <a:endParaRPr lang="es-ES_tradnl"/>
          </a:p>
        </p:txBody>
      </p:sp>
      <p:sp>
        <p:nvSpPr>
          <p:cNvPr id="151554" name="Rectangle 2"/>
          <p:cNvSpPr>
            <a:spLocks noChangeArrowheads="1" noTextEdit="1"/>
          </p:cNvSpPr>
          <p:nvPr>
            <p:ph type="sldImg"/>
          </p:nvPr>
        </p:nvSpPr>
        <p:spPr>
          <a:ln/>
        </p:spPr>
      </p:sp>
      <p:sp>
        <p:nvSpPr>
          <p:cNvPr id="151555" name="Rectangle 3"/>
          <p:cNvSpPr>
            <a:spLocks noGrp="1" noChangeArrowheads="1"/>
          </p:cNvSpPr>
          <p:nvPr>
            <p:ph type="body" idx="1"/>
          </p:nvPr>
        </p:nvSpPr>
        <p:spPr/>
        <p:txBody>
          <a:bodyPr/>
          <a:lstStyle/>
          <a:p>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95234" name="Rectangle 2"/>
          <p:cNvSpPr>
            <a:spLocks noChangeArrowheads="1"/>
          </p:cNvSpPr>
          <p:nvPr/>
        </p:nvSpPr>
        <p:spPr bwMode="auto">
          <a:xfrm>
            <a:off x="381000" y="0"/>
            <a:ext cx="1447800" cy="6856413"/>
          </a:xfrm>
          <a:prstGeom prst="rect">
            <a:avLst/>
          </a:prstGeom>
          <a:gradFill rotWithShape="0">
            <a:gsLst>
              <a:gs pos="0">
                <a:schemeClr val="bg1">
                  <a:gamma/>
                  <a:shade val="61961"/>
                  <a:invGamma/>
                </a:schemeClr>
              </a:gs>
              <a:gs pos="50000">
                <a:schemeClr val="bg1">
                  <a:alpha val="50000"/>
                </a:schemeClr>
              </a:gs>
              <a:gs pos="100000">
                <a:schemeClr val="bg1">
                  <a:gamma/>
                  <a:shade val="61961"/>
                  <a:invGamma/>
                </a:schemeClr>
              </a:gs>
            </a:gsLst>
            <a:lin ang="5400000" scaled="1"/>
          </a:gradFill>
          <a:ln w="9525">
            <a:noFill/>
            <a:miter lim="800000"/>
            <a:headEnd/>
            <a:tailEnd/>
          </a:ln>
          <a:effectLst/>
        </p:spPr>
        <p:txBody>
          <a:bodyPr/>
          <a:lstStyle/>
          <a:p>
            <a:endParaRPr lang="es-CL"/>
          </a:p>
        </p:txBody>
      </p:sp>
      <p:sp>
        <p:nvSpPr>
          <p:cNvPr id="95235" name="Rectangle 3"/>
          <p:cNvSpPr>
            <a:spLocks noChangeArrowheads="1"/>
          </p:cNvSpPr>
          <p:nvPr/>
        </p:nvSpPr>
        <p:spPr bwMode="auto">
          <a:xfrm>
            <a:off x="685800" y="2438400"/>
            <a:ext cx="8456613" cy="762000"/>
          </a:xfrm>
          <a:prstGeom prst="rect">
            <a:avLst/>
          </a:prstGeom>
          <a:gradFill rotWithShape="0">
            <a:gsLst>
              <a:gs pos="0">
                <a:schemeClr val="bg1"/>
              </a:gs>
              <a:gs pos="100000">
                <a:schemeClr val="bg1">
                  <a:gamma/>
                  <a:shade val="15294"/>
                  <a:invGamma/>
                </a:schemeClr>
              </a:gs>
            </a:gsLst>
            <a:lin ang="0" scaled="1"/>
          </a:gradFill>
          <a:ln w="9525">
            <a:noFill/>
            <a:miter lim="800000"/>
            <a:headEnd/>
            <a:tailEnd/>
          </a:ln>
          <a:effectLst/>
        </p:spPr>
        <p:txBody>
          <a:bodyPr/>
          <a:lstStyle/>
          <a:p>
            <a:endParaRPr lang="es-CL"/>
          </a:p>
        </p:txBody>
      </p:sp>
      <p:sp>
        <p:nvSpPr>
          <p:cNvPr id="95236" name="Rectangle 4"/>
          <p:cNvSpPr>
            <a:spLocks noGrp="1" noChangeArrowheads="1"/>
          </p:cNvSpPr>
          <p:nvPr>
            <p:ph type="ctrTitle" sz="quarter"/>
          </p:nvPr>
        </p:nvSpPr>
        <p:spPr>
          <a:xfrm>
            <a:off x="685800" y="2286000"/>
            <a:ext cx="7772400" cy="1143000"/>
          </a:xfrm>
        </p:spPr>
        <p:txBody>
          <a:bodyPr/>
          <a:lstStyle>
            <a:lvl1pPr>
              <a:defRPr/>
            </a:lvl1pPr>
          </a:lstStyle>
          <a:p>
            <a:r>
              <a:rPr lang="es-ES"/>
              <a:t>Haga clic para modificar el estilo de título del patrón</a:t>
            </a:r>
          </a:p>
        </p:txBody>
      </p:sp>
      <p:sp>
        <p:nvSpPr>
          <p:cNvPr id="95237" name="Rectangle 5"/>
          <p:cNvSpPr>
            <a:spLocks noGrp="1" noChangeArrowheads="1"/>
          </p:cNvSpPr>
          <p:nvPr>
            <p:ph type="subTitle" sz="quarter" idx="1"/>
          </p:nvPr>
        </p:nvSpPr>
        <p:spPr>
          <a:xfrm>
            <a:off x="2057400" y="4114800"/>
            <a:ext cx="6400800" cy="1752600"/>
          </a:xfrm>
        </p:spPr>
        <p:txBody>
          <a:bodyPr/>
          <a:lstStyle>
            <a:lvl1pPr marL="0" indent="0" algn="ctr">
              <a:buFont typeface="Wingdings" pitchFamily="2" charset="2"/>
              <a:buNone/>
              <a:defRPr b="0">
                <a:latin typeface="Times New Roman" pitchFamily="18" charset="0"/>
              </a:defRPr>
            </a:lvl1pPr>
          </a:lstStyle>
          <a:p>
            <a:r>
              <a:rPr lang="es-ES"/>
              <a:t>Haga clic para modificar el estilo de subtítulo del patrón</a:t>
            </a:r>
          </a:p>
        </p:txBody>
      </p:sp>
      <p:sp>
        <p:nvSpPr>
          <p:cNvPr id="95238" name="Rectangle 6"/>
          <p:cNvSpPr>
            <a:spLocks noGrp="1" noChangeArrowheads="1"/>
          </p:cNvSpPr>
          <p:nvPr>
            <p:ph type="dt" sz="quarter" idx="2"/>
          </p:nvPr>
        </p:nvSpPr>
        <p:spPr/>
        <p:txBody>
          <a:bodyPr/>
          <a:lstStyle>
            <a:lvl1pPr>
              <a:defRPr/>
            </a:lvl1pPr>
          </a:lstStyle>
          <a:p>
            <a:endParaRPr lang="es-ES"/>
          </a:p>
        </p:txBody>
      </p:sp>
      <p:sp>
        <p:nvSpPr>
          <p:cNvPr id="95239" name="Rectangle 7"/>
          <p:cNvSpPr>
            <a:spLocks noGrp="1" noChangeArrowheads="1"/>
          </p:cNvSpPr>
          <p:nvPr>
            <p:ph type="ftr" sz="quarter" idx="3"/>
          </p:nvPr>
        </p:nvSpPr>
        <p:spPr/>
        <p:txBody>
          <a:bodyPr/>
          <a:lstStyle>
            <a:lvl1pPr>
              <a:defRPr/>
            </a:lvl1pPr>
          </a:lstStyle>
          <a:p>
            <a:endParaRPr lang="es-ES"/>
          </a:p>
        </p:txBody>
      </p:sp>
      <p:sp>
        <p:nvSpPr>
          <p:cNvPr id="95240" name="Rectangle 8"/>
          <p:cNvSpPr>
            <a:spLocks noGrp="1" noChangeArrowheads="1"/>
          </p:cNvSpPr>
          <p:nvPr>
            <p:ph type="sldNum" sz="quarter" idx="4"/>
          </p:nvPr>
        </p:nvSpPr>
        <p:spPr/>
        <p:txBody>
          <a:bodyPr/>
          <a:lstStyle>
            <a:lvl1pPr>
              <a:defRPr/>
            </a:lvl1pPr>
          </a:lstStyle>
          <a:p>
            <a:endParaRPr lang="es-ES"/>
          </a:p>
        </p:txBody>
      </p:sp>
      <p:sp>
        <p:nvSpPr>
          <p:cNvPr id="95241" name="Rectangle 9"/>
          <p:cNvSpPr>
            <a:spLocks noChangeArrowheads="1"/>
          </p:cNvSpPr>
          <p:nvPr/>
        </p:nvSpPr>
        <p:spPr bwMode="auto">
          <a:xfrm>
            <a:off x="0" y="3505200"/>
            <a:ext cx="4724400" cy="152400"/>
          </a:xfrm>
          <a:prstGeom prst="rect">
            <a:avLst/>
          </a:prstGeom>
          <a:solidFill>
            <a:schemeClr val="accent1">
              <a:alpha val="50000"/>
            </a:schemeClr>
          </a:solidFill>
          <a:ln w="9525">
            <a:noFill/>
            <a:miter lim="800000"/>
            <a:headEnd/>
            <a:tailEnd/>
          </a:ln>
          <a:effectLst/>
        </p:spPr>
        <p:txBody>
          <a:bodyPr/>
          <a:lstStyle/>
          <a:p>
            <a:endParaRPr lang="es-CL"/>
          </a:p>
        </p:txBody>
      </p:sp>
    </p:spTree>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endParaRPr lang="es-ES"/>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endParaRPr lang="es-ES"/>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endParaRPr lang="es-ES"/>
          </a:p>
        </p:txBody>
      </p:sp>
    </p:spTree>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endParaRPr lang="es-ES"/>
          </a:p>
        </p:txBody>
      </p:sp>
    </p:spTree>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endParaRPr lang="es-ES"/>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endParaRPr lang="es-ES"/>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endParaRPr lang="es-ES"/>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endParaRPr lang="es-ES"/>
          </a:p>
        </p:txBody>
      </p:sp>
    </p:spTree>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endParaRPr lang="es-ES"/>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endParaRPr lang="es-ES"/>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3399">
                <a:gamma/>
                <a:shade val="46275"/>
                <a:invGamma/>
              </a:srgbClr>
            </a:gs>
            <a:gs pos="100000">
              <a:srgbClr val="003399"/>
            </a:gs>
          </a:gsLst>
          <a:lin ang="5400000" scaled="1"/>
        </a:gradFill>
        <a:effectLst/>
      </p:bgPr>
    </p:bg>
    <p:spTree>
      <p:nvGrpSpPr>
        <p:cNvPr id="1" name=""/>
        <p:cNvGrpSpPr/>
        <p:nvPr/>
      </p:nvGrpSpPr>
      <p:grpSpPr>
        <a:xfrm>
          <a:off x="0" y="0"/>
          <a:ext cx="0" cy="0"/>
          <a:chOff x="0" y="0"/>
          <a:chExt cx="0" cy="0"/>
        </a:xfrm>
      </p:grpSpPr>
      <p:sp>
        <p:nvSpPr>
          <p:cNvPr id="94210" name="Rectangle 2"/>
          <p:cNvSpPr>
            <a:spLocks noChangeArrowheads="1"/>
          </p:cNvSpPr>
          <p:nvPr/>
        </p:nvSpPr>
        <p:spPr bwMode="auto">
          <a:xfrm>
            <a:off x="381000" y="0"/>
            <a:ext cx="1447800" cy="6856413"/>
          </a:xfrm>
          <a:prstGeom prst="rect">
            <a:avLst/>
          </a:prstGeom>
          <a:gradFill rotWithShape="0">
            <a:gsLst>
              <a:gs pos="0">
                <a:schemeClr val="bg1">
                  <a:alpha val="50000"/>
                </a:schemeClr>
              </a:gs>
              <a:gs pos="100000">
                <a:schemeClr val="bg1">
                  <a:gamma/>
                  <a:shade val="61961"/>
                  <a:invGamma/>
                </a:schemeClr>
              </a:gs>
            </a:gsLst>
            <a:lin ang="5400000" scaled="1"/>
          </a:gradFill>
          <a:ln w="9525">
            <a:noFill/>
            <a:miter lim="800000"/>
            <a:headEnd/>
            <a:tailEnd/>
          </a:ln>
          <a:effectLst/>
        </p:spPr>
        <p:txBody>
          <a:bodyPr/>
          <a:lstStyle/>
          <a:p>
            <a:endParaRPr lang="es-CL"/>
          </a:p>
        </p:txBody>
      </p:sp>
      <p:sp>
        <p:nvSpPr>
          <p:cNvPr id="94211" name="Rectangle 3"/>
          <p:cNvSpPr>
            <a:spLocks noChangeArrowheads="1"/>
          </p:cNvSpPr>
          <p:nvPr/>
        </p:nvSpPr>
        <p:spPr bwMode="auto">
          <a:xfrm>
            <a:off x="152400" y="1752600"/>
            <a:ext cx="4724400" cy="152400"/>
          </a:xfrm>
          <a:prstGeom prst="rect">
            <a:avLst/>
          </a:prstGeom>
          <a:solidFill>
            <a:schemeClr val="accent1">
              <a:alpha val="50000"/>
            </a:schemeClr>
          </a:solidFill>
          <a:ln w="9525">
            <a:noFill/>
            <a:miter lim="800000"/>
            <a:headEnd/>
            <a:tailEnd/>
          </a:ln>
          <a:effectLst/>
        </p:spPr>
        <p:txBody>
          <a:bodyPr/>
          <a:lstStyle/>
          <a:p>
            <a:endParaRPr lang="es-CL"/>
          </a:p>
        </p:txBody>
      </p:sp>
      <p:sp>
        <p:nvSpPr>
          <p:cNvPr id="94212" name="Rectangle 4"/>
          <p:cNvSpPr>
            <a:spLocks noChangeArrowheads="1"/>
          </p:cNvSpPr>
          <p:nvPr/>
        </p:nvSpPr>
        <p:spPr bwMode="auto">
          <a:xfrm>
            <a:off x="685800" y="6629400"/>
            <a:ext cx="3505200" cy="227013"/>
          </a:xfrm>
          <a:prstGeom prst="rect">
            <a:avLst/>
          </a:prstGeom>
          <a:gradFill rotWithShape="0">
            <a:gsLst>
              <a:gs pos="0">
                <a:schemeClr val="hlink">
                  <a:gamma/>
                  <a:shade val="46275"/>
                  <a:invGamma/>
                </a:schemeClr>
              </a:gs>
              <a:gs pos="50000">
                <a:schemeClr val="hlink"/>
              </a:gs>
              <a:gs pos="100000">
                <a:schemeClr val="hlink">
                  <a:gamma/>
                  <a:shade val="46275"/>
                  <a:invGamma/>
                </a:schemeClr>
              </a:gs>
            </a:gsLst>
            <a:lin ang="0" scaled="1"/>
          </a:gradFill>
          <a:ln w="9525">
            <a:noFill/>
            <a:miter lim="800000"/>
            <a:headEnd/>
            <a:tailEnd/>
          </a:ln>
          <a:effectLst/>
        </p:spPr>
        <p:txBody>
          <a:bodyPr/>
          <a:lstStyle/>
          <a:p>
            <a:endParaRPr lang="es-CL"/>
          </a:p>
        </p:txBody>
      </p:sp>
      <p:sp>
        <p:nvSpPr>
          <p:cNvPr id="94213" name="Rectangle 5"/>
          <p:cNvSpPr>
            <a:spLocks noChangeArrowheads="1"/>
          </p:cNvSpPr>
          <p:nvPr/>
        </p:nvSpPr>
        <p:spPr bwMode="auto">
          <a:xfrm>
            <a:off x="762000" y="762000"/>
            <a:ext cx="8380413" cy="762000"/>
          </a:xfrm>
          <a:prstGeom prst="rect">
            <a:avLst/>
          </a:prstGeom>
          <a:gradFill rotWithShape="0">
            <a:gsLst>
              <a:gs pos="0">
                <a:schemeClr val="bg1"/>
              </a:gs>
              <a:gs pos="100000">
                <a:schemeClr val="bg1">
                  <a:gamma/>
                  <a:shade val="15294"/>
                  <a:invGamma/>
                </a:schemeClr>
              </a:gs>
            </a:gsLst>
            <a:lin ang="0" scaled="1"/>
          </a:gradFill>
          <a:ln w="9525">
            <a:noFill/>
            <a:miter lim="800000"/>
            <a:headEnd/>
            <a:tailEnd/>
          </a:ln>
          <a:effectLst/>
        </p:spPr>
        <p:txBody>
          <a:bodyPr/>
          <a:lstStyle/>
          <a:p>
            <a:endParaRPr lang="es-CL"/>
          </a:p>
        </p:txBody>
      </p:sp>
      <p:sp>
        <p:nvSpPr>
          <p:cNvPr id="94214" name="Rectangle 6"/>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s-ES" smtClean="0"/>
              <a:t>Haga clic para modificar el estilo de título del patrón</a:t>
            </a:r>
          </a:p>
        </p:txBody>
      </p:sp>
      <p:sp>
        <p:nvSpPr>
          <p:cNvPr id="94215" name="Rectangle 7"/>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94216" name="Rectangle 8"/>
          <p:cNvSpPr>
            <a:spLocks noGrp="1" noChangeArrowheads="1"/>
          </p:cNvSpPr>
          <p:nvPr>
            <p:ph type="dt" sz="half" idx="2"/>
          </p:nvPr>
        </p:nvSpPr>
        <p:spPr bwMode="auto">
          <a:xfrm>
            <a:off x="685800" y="61722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a:latin typeface="+mj-lt"/>
              </a:defRPr>
            </a:lvl1pPr>
          </a:lstStyle>
          <a:p>
            <a:endParaRPr lang="es-ES"/>
          </a:p>
        </p:txBody>
      </p:sp>
      <p:sp>
        <p:nvSpPr>
          <p:cNvPr id="94217" name="Rectangle 9"/>
          <p:cNvSpPr>
            <a:spLocks noGrp="1" noChangeArrowheads="1"/>
          </p:cNvSpPr>
          <p:nvPr>
            <p:ph type="ftr" sz="quarter" idx="3"/>
          </p:nvPr>
        </p:nvSpPr>
        <p:spPr bwMode="auto">
          <a:xfrm>
            <a:off x="3124200" y="6172200"/>
            <a:ext cx="289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a:latin typeface="+mj-lt"/>
              </a:defRPr>
            </a:lvl1pPr>
          </a:lstStyle>
          <a:p>
            <a:endParaRPr lang="es-ES"/>
          </a:p>
        </p:txBody>
      </p:sp>
      <p:sp>
        <p:nvSpPr>
          <p:cNvPr id="94218" name="Rectangle 10"/>
          <p:cNvSpPr>
            <a:spLocks noGrp="1" noChangeArrowheads="1"/>
          </p:cNvSpPr>
          <p:nvPr>
            <p:ph type="sldNum" sz="quarter" idx="4"/>
          </p:nvPr>
        </p:nvSpPr>
        <p:spPr bwMode="auto">
          <a:xfrm>
            <a:off x="6553200" y="61722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a:latin typeface="+mj-lt"/>
              </a:defRPr>
            </a:lvl1pPr>
          </a:lstStyle>
          <a:p>
            <a:endParaRPr lang="es-ES"/>
          </a:p>
        </p:txBody>
      </p:sp>
    </p:spTree>
  </p:cSld>
  <p:clrMap bg1="dk2" tx1="lt1" bg2="dk1" tx2="lt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ransition>
    <p:random/>
  </p:transition>
  <p:txStyles>
    <p:titleStyle>
      <a:lvl1pPr algn="l" rtl="0" eaLnBrk="0" fontAlgn="base" hangingPunct="0">
        <a:spcBef>
          <a:spcPct val="0"/>
        </a:spcBef>
        <a:spcAft>
          <a:spcPct val="0"/>
        </a:spcAft>
        <a:defRPr kumimoji="1" sz="4400">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kumimoji="1" sz="4400">
          <a:solidFill>
            <a:schemeClr val="tx2"/>
          </a:solidFill>
          <a:effectLst>
            <a:outerShdw blurRad="38100" dist="38100" dir="2700000" algn="tl">
              <a:srgbClr val="000000"/>
            </a:outerShdw>
          </a:effectLst>
          <a:latin typeface="Times New Roman" pitchFamily="18" charset="0"/>
        </a:defRPr>
      </a:lvl2pPr>
      <a:lvl3pPr algn="l" rtl="0" eaLnBrk="0" fontAlgn="base" hangingPunct="0">
        <a:spcBef>
          <a:spcPct val="0"/>
        </a:spcBef>
        <a:spcAft>
          <a:spcPct val="0"/>
        </a:spcAft>
        <a:defRPr kumimoji="1" sz="4400">
          <a:solidFill>
            <a:schemeClr val="tx2"/>
          </a:solidFill>
          <a:effectLst>
            <a:outerShdw blurRad="38100" dist="38100" dir="2700000" algn="tl">
              <a:srgbClr val="000000"/>
            </a:outerShdw>
          </a:effectLst>
          <a:latin typeface="Times New Roman" pitchFamily="18" charset="0"/>
        </a:defRPr>
      </a:lvl3pPr>
      <a:lvl4pPr algn="l" rtl="0" eaLnBrk="0" fontAlgn="base" hangingPunct="0">
        <a:spcBef>
          <a:spcPct val="0"/>
        </a:spcBef>
        <a:spcAft>
          <a:spcPct val="0"/>
        </a:spcAft>
        <a:defRPr kumimoji="1" sz="4400">
          <a:solidFill>
            <a:schemeClr val="tx2"/>
          </a:solidFill>
          <a:effectLst>
            <a:outerShdw blurRad="38100" dist="38100" dir="2700000" algn="tl">
              <a:srgbClr val="000000"/>
            </a:outerShdw>
          </a:effectLst>
          <a:latin typeface="Times New Roman" pitchFamily="18" charset="0"/>
        </a:defRPr>
      </a:lvl4pPr>
      <a:lvl5pPr algn="l" rtl="0" eaLnBrk="0" fontAlgn="base" hangingPunct="0">
        <a:spcBef>
          <a:spcPct val="0"/>
        </a:spcBef>
        <a:spcAft>
          <a:spcPct val="0"/>
        </a:spcAft>
        <a:defRPr kumimoji="1" sz="4400">
          <a:solidFill>
            <a:schemeClr val="tx2"/>
          </a:solidFill>
          <a:effectLst>
            <a:outerShdw blurRad="38100" dist="38100" dir="2700000" algn="tl">
              <a:srgbClr val="000000"/>
            </a:outerShdw>
          </a:effectLst>
          <a:latin typeface="Times New Roman" pitchFamily="18" charset="0"/>
        </a:defRPr>
      </a:lvl5pPr>
      <a:lvl6pPr marL="457200" algn="l" rtl="0" eaLnBrk="0" fontAlgn="base" hangingPunct="0">
        <a:spcBef>
          <a:spcPct val="0"/>
        </a:spcBef>
        <a:spcAft>
          <a:spcPct val="0"/>
        </a:spcAft>
        <a:defRPr kumimoji="1" sz="4400">
          <a:solidFill>
            <a:schemeClr val="tx2"/>
          </a:solidFill>
          <a:effectLst>
            <a:outerShdw blurRad="38100" dist="38100" dir="2700000" algn="tl">
              <a:srgbClr val="000000"/>
            </a:outerShdw>
          </a:effectLst>
          <a:latin typeface="Times New Roman" pitchFamily="18" charset="0"/>
        </a:defRPr>
      </a:lvl6pPr>
      <a:lvl7pPr marL="914400" algn="l" rtl="0" eaLnBrk="0" fontAlgn="base" hangingPunct="0">
        <a:spcBef>
          <a:spcPct val="0"/>
        </a:spcBef>
        <a:spcAft>
          <a:spcPct val="0"/>
        </a:spcAft>
        <a:defRPr kumimoji="1" sz="4400">
          <a:solidFill>
            <a:schemeClr val="tx2"/>
          </a:solidFill>
          <a:effectLst>
            <a:outerShdw blurRad="38100" dist="38100" dir="2700000" algn="tl">
              <a:srgbClr val="000000"/>
            </a:outerShdw>
          </a:effectLst>
          <a:latin typeface="Times New Roman" pitchFamily="18" charset="0"/>
        </a:defRPr>
      </a:lvl7pPr>
      <a:lvl8pPr marL="1371600" algn="l" rtl="0" eaLnBrk="0" fontAlgn="base" hangingPunct="0">
        <a:spcBef>
          <a:spcPct val="0"/>
        </a:spcBef>
        <a:spcAft>
          <a:spcPct val="0"/>
        </a:spcAft>
        <a:defRPr kumimoji="1" sz="4400">
          <a:solidFill>
            <a:schemeClr val="tx2"/>
          </a:solidFill>
          <a:effectLst>
            <a:outerShdw blurRad="38100" dist="38100" dir="2700000" algn="tl">
              <a:srgbClr val="000000"/>
            </a:outerShdw>
          </a:effectLst>
          <a:latin typeface="Times New Roman" pitchFamily="18" charset="0"/>
        </a:defRPr>
      </a:lvl8pPr>
      <a:lvl9pPr marL="1828800" algn="l" rtl="0" eaLnBrk="0" fontAlgn="base" hangingPunct="0">
        <a:spcBef>
          <a:spcPct val="0"/>
        </a:spcBef>
        <a:spcAft>
          <a:spcPct val="0"/>
        </a:spcAft>
        <a:defRPr kumimoji="1" sz="4400">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80000"/>
        <a:buFont typeface="Wingdings" pitchFamily="2" charset="2"/>
        <a:buChar char="l"/>
        <a:defRPr kumimoji="1" sz="32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b="1">
          <a:solidFill>
            <a:schemeClr val="tx1"/>
          </a:solidFill>
          <a:latin typeface="+mn-lt"/>
        </a:defRPr>
      </a:lvl2pPr>
      <a:lvl3pPr marL="1143000" indent="-228600" algn="l" rtl="0" eaLnBrk="0" fontAlgn="base" hangingPunct="0">
        <a:spcBef>
          <a:spcPct val="20000"/>
        </a:spcBef>
        <a:spcAft>
          <a:spcPct val="0"/>
        </a:spcAft>
        <a:buClr>
          <a:schemeClr val="accent2"/>
        </a:buClr>
        <a:buChar char="•"/>
        <a:defRPr kumimoji="1" sz="2400" b="1">
          <a:solidFill>
            <a:schemeClr val="tx1"/>
          </a:solidFill>
          <a:latin typeface="+mn-lt"/>
        </a:defRPr>
      </a:lvl3pPr>
      <a:lvl4pPr marL="1600200" indent="-228600" algn="l" rtl="0" eaLnBrk="0" fontAlgn="base" hangingPunct="0">
        <a:spcBef>
          <a:spcPct val="20000"/>
        </a:spcBef>
        <a:spcAft>
          <a:spcPct val="0"/>
        </a:spcAft>
        <a:buChar char="–"/>
        <a:defRPr kumimoji="1" sz="2000" b="1">
          <a:solidFill>
            <a:schemeClr val="tx1"/>
          </a:solidFill>
          <a:latin typeface="+mn-lt"/>
        </a:defRPr>
      </a:lvl4pPr>
      <a:lvl5pPr marL="2057400" indent="-228600" algn="l" rtl="0" eaLnBrk="0" fontAlgn="base" hangingPunct="0">
        <a:spcBef>
          <a:spcPct val="20000"/>
        </a:spcBef>
        <a:spcAft>
          <a:spcPct val="0"/>
        </a:spcAft>
        <a:buClr>
          <a:schemeClr val="accent2"/>
        </a:buClr>
        <a:buChar char="•"/>
        <a:defRPr kumimoji="1" sz="2000" b="1">
          <a:solidFill>
            <a:schemeClr val="tx1"/>
          </a:solidFill>
          <a:latin typeface="+mn-lt"/>
        </a:defRPr>
      </a:lvl5pPr>
      <a:lvl6pPr marL="2514600" indent="-228600" algn="l" rtl="0" eaLnBrk="0" fontAlgn="base" hangingPunct="0">
        <a:spcBef>
          <a:spcPct val="20000"/>
        </a:spcBef>
        <a:spcAft>
          <a:spcPct val="0"/>
        </a:spcAft>
        <a:buClr>
          <a:schemeClr val="accent2"/>
        </a:buClr>
        <a:buChar char="•"/>
        <a:defRPr kumimoji="1" sz="2000" b="1">
          <a:solidFill>
            <a:schemeClr val="tx1"/>
          </a:solidFill>
          <a:latin typeface="+mn-lt"/>
        </a:defRPr>
      </a:lvl6pPr>
      <a:lvl7pPr marL="2971800" indent="-228600" algn="l" rtl="0" eaLnBrk="0" fontAlgn="base" hangingPunct="0">
        <a:spcBef>
          <a:spcPct val="20000"/>
        </a:spcBef>
        <a:spcAft>
          <a:spcPct val="0"/>
        </a:spcAft>
        <a:buClr>
          <a:schemeClr val="accent2"/>
        </a:buClr>
        <a:buChar char="•"/>
        <a:defRPr kumimoji="1" sz="2000" b="1">
          <a:solidFill>
            <a:schemeClr val="tx1"/>
          </a:solidFill>
          <a:latin typeface="+mn-lt"/>
        </a:defRPr>
      </a:lvl7pPr>
      <a:lvl8pPr marL="3429000" indent="-228600" algn="l" rtl="0" eaLnBrk="0" fontAlgn="base" hangingPunct="0">
        <a:spcBef>
          <a:spcPct val="20000"/>
        </a:spcBef>
        <a:spcAft>
          <a:spcPct val="0"/>
        </a:spcAft>
        <a:buClr>
          <a:schemeClr val="accent2"/>
        </a:buClr>
        <a:buChar char="•"/>
        <a:defRPr kumimoji="1" sz="2000" b="1">
          <a:solidFill>
            <a:schemeClr val="tx1"/>
          </a:solidFill>
          <a:latin typeface="+mn-lt"/>
        </a:defRPr>
      </a:lvl8pPr>
      <a:lvl9pPr marL="3886200" indent="-228600" algn="l" rtl="0" eaLnBrk="0" fontAlgn="base" hangingPunct="0">
        <a:spcBef>
          <a:spcPct val="20000"/>
        </a:spcBef>
        <a:spcAft>
          <a:spcPct val="0"/>
        </a:spcAft>
        <a:buClr>
          <a:schemeClr val="accent2"/>
        </a:buClr>
        <a:buChar char="•"/>
        <a:defRPr kumimoji="1" sz="2000" b="1">
          <a:solidFill>
            <a:schemeClr val="tx1"/>
          </a:solidFill>
          <a:latin typeface="+mn-lt"/>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85800" y="609600"/>
            <a:ext cx="7924800" cy="3733800"/>
          </a:xfrm>
        </p:spPr>
        <p:txBody>
          <a:bodyPr/>
          <a:lstStyle/>
          <a:p>
            <a:pPr algn="ctr"/>
            <a:r>
              <a:rPr lang="es-ES_tradnl" sz="3600" b="1">
                <a:solidFill>
                  <a:schemeClr val="tx1"/>
                </a:solidFill>
              </a:rPr>
              <a:t>algunas investigaciones sobre la</a:t>
            </a:r>
            <a:br>
              <a:rPr lang="es-ES_tradnl" sz="3600" b="1">
                <a:solidFill>
                  <a:schemeClr val="tx1"/>
                </a:solidFill>
              </a:rPr>
            </a:br>
            <a:r>
              <a:rPr lang="es-ES_tradnl" sz="3600" b="1">
                <a:solidFill>
                  <a:schemeClr val="tx1"/>
                </a:solidFill>
              </a:rPr>
              <a:t>situación actual de la Bioética en América Latina y el Caribe</a:t>
            </a:r>
            <a:endParaRPr lang="es-ES_tradnl" sz="3600" b="1"/>
          </a:p>
        </p:txBody>
      </p:sp>
      <p:pic>
        <p:nvPicPr>
          <p:cNvPr id="24587" name="Picture 11" descr="opsoms copia"/>
          <p:cNvPicPr>
            <a:picLocks noChangeAspect="1" noChangeArrowheads="1"/>
          </p:cNvPicPr>
          <p:nvPr>
            <p:ph idx="1"/>
          </p:nvPr>
        </p:nvPicPr>
        <p:blipFill>
          <a:blip r:embed="rId2" cstate="print"/>
          <a:srcRect/>
          <a:stretch>
            <a:fillRect/>
          </a:stretch>
        </p:blipFill>
        <p:spPr>
          <a:xfrm>
            <a:off x="3657600" y="4495800"/>
            <a:ext cx="1749425" cy="1182688"/>
          </a:xfrm>
          <a:noFill/>
          <a:ln/>
        </p:spPr>
      </p:pic>
    </p:spTree>
  </p:cSld>
  <p:clrMapOvr>
    <a:masterClrMapping/>
  </p:clrMapOvr>
  <p:transition>
    <p:random/>
  </p:transition>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a:xfrm>
            <a:off x="3200400" y="1524000"/>
            <a:ext cx="2895600" cy="457200"/>
          </a:xfrm>
        </p:spPr>
        <p:txBody>
          <a:bodyPr/>
          <a:lstStyle/>
          <a:p>
            <a:r>
              <a:rPr lang="es-ES_tradnl" sz="3200" b="1">
                <a:solidFill>
                  <a:schemeClr val="tx1"/>
                </a:solidFill>
                <a:latin typeface="Arial" charset="0"/>
              </a:rPr>
              <a:t>Comentario</a:t>
            </a:r>
          </a:p>
        </p:txBody>
      </p:sp>
      <p:sp>
        <p:nvSpPr>
          <p:cNvPr id="146435" name="Rectangle 3"/>
          <p:cNvSpPr>
            <a:spLocks noGrp="1" noChangeArrowheads="1"/>
          </p:cNvSpPr>
          <p:nvPr>
            <p:ph type="body" idx="1"/>
          </p:nvPr>
        </p:nvSpPr>
        <p:spPr>
          <a:xfrm>
            <a:off x="762000" y="2438400"/>
            <a:ext cx="7620000" cy="2971800"/>
          </a:xfrm>
        </p:spPr>
        <p:txBody>
          <a:bodyPr/>
          <a:lstStyle/>
          <a:p>
            <a:pPr marL="341313" indent="-341313" algn="just">
              <a:lnSpc>
                <a:spcPct val="75000"/>
              </a:lnSpc>
              <a:spcBef>
                <a:spcPct val="30000"/>
              </a:spcBef>
              <a:buClr>
                <a:srgbClr val="6600CC"/>
              </a:buClr>
              <a:buSzPct val="75000"/>
              <a:buFont typeface="Wingdings" pitchFamily="2" charset="2"/>
              <a:buChar char="Ø"/>
            </a:pPr>
            <a:r>
              <a:rPr lang="es-ES_tradnl" sz="2800"/>
              <a:t>Aunque el número de Comisiones Nacionales casi se ha triplicado en 8 años, más de la mitad de los países aún no cuenta con ellas.</a:t>
            </a:r>
          </a:p>
          <a:p>
            <a:pPr marL="341313" indent="-341313" algn="just">
              <a:lnSpc>
                <a:spcPct val="75000"/>
              </a:lnSpc>
              <a:spcBef>
                <a:spcPct val="30000"/>
              </a:spcBef>
              <a:buClr>
                <a:srgbClr val="6600CC"/>
              </a:buClr>
              <a:buSzPct val="75000"/>
              <a:buFont typeface="Wingdings" pitchFamily="2" charset="2"/>
              <a:buChar char="Ø"/>
            </a:pPr>
            <a:r>
              <a:rPr lang="es-ES_tradnl" sz="2800"/>
              <a:t>En otros 4 países (Chile, El Salvador, Honduras, Paraguay) hay proyectos legislativos o institucionales dirigidos a crear Comisiones Nacionales de Bioética.</a:t>
            </a:r>
          </a:p>
        </p:txBody>
      </p:sp>
      <p:sp>
        <p:nvSpPr>
          <p:cNvPr id="146436" name="Rectangle 4"/>
          <p:cNvSpPr>
            <a:spLocks noChangeArrowheads="1"/>
          </p:cNvSpPr>
          <p:nvPr/>
        </p:nvSpPr>
        <p:spPr bwMode="auto">
          <a:xfrm>
            <a:off x="1295400" y="609600"/>
            <a:ext cx="6553200" cy="558800"/>
          </a:xfrm>
          <a:prstGeom prst="rect">
            <a:avLst/>
          </a:prstGeom>
          <a:noFill/>
          <a:ln w="9525">
            <a:noFill/>
            <a:miter lim="800000"/>
            <a:headEnd/>
            <a:tailEnd/>
          </a:ln>
          <a:effectLst/>
        </p:spPr>
        <p:txBody>
          <a:bodyPr>
            <a:spAutoFit/>
          </a:bodyPr>
          <a:lstStyle/>
          <a:p>
            <a:pPr algn="ctr">
              <a:lnSpc>
                <a:spcPct val="85000"/>
              </a:lnSpc>
            </a:pPr>
            <a:r>
              <a:rPr lang="es-ES" sz="3600" b="1">
                <a:solidFill>
                  <a:srgbClr val="FFCC99"/>
                </a:solidFill>
                <a:effectLst>
                  <a:outerShdw blurRad="38100" dist="38100" dir="2700000" algn="tl">
                    <a:srgbClr val="000000"/>
                  </a:outerShdw>
                </a:effectLst>
              </a:rPr>
              <a:t>Com</a:t>
            </a:r>
            <a:r>
              <a:rPr lang="es-ES_tradnl" sz="3600" b="1">
                <a:solidFill>
                  <a:srgbClr val="FFCC99"/>
                </a:solidFill>
                <a:effectLst>
                  <a:outerShdw blurRad="38100" dist="38100" dir="2700000" algn="tl">
                    <a:srgbClr val="000000"/>
                  </a:outerShdw>
                </a:effectLst>
              </a:rPr>
              <a:t>isiones Nacionales</a:t>
            </a:r>
            <a:endParaRPr lang="es-ES" sz="3600" b="1">
              <a:solidFill>
                <a:srgbClr val="FFCC99"/>
              </a:solidFill>
              <a:effectLst>
                <a:outerShdw blurRad="38100" dist="38100" dir="2700000" algn="tl">
                  <a:srgbClr val="000000"/>
                </a:outerShdw>
              </a:effectLst>
            </a:endParaRPr>
          </a:p>
        </p:txBody>
      </p:sp>
    </p:spTree>
  </p:cSld>
  <p:clrMapOvr>
    <a:masterClrMapping/>
  </p:clrMapOvr>
  <p:transition>
    <p:random/>
  </p:transition>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a:xfrm>
            <a:off x="2514600" y="1447800"/>
            <a:ext cx="3733800" cy="457200"/>
          </a:xfrm>
        </p:spPr>
        <p:txBody>
          <a:bodyPr/>
          <a:lstStyle/>
          <a:p>
            <a:r>
              <a:rPr lang="es-ES_tradnl" sz="3200" b="1">
                <a:solidFill>
                  <a:schemeClr val="tx1"/>
                </a:solidFill>
                <a:latin typeface="Arial" charset="0"/>
              </a:rPr>
              <a:t>Comentario </a:t>
            </a:r>
            <a:r>
              <a:rPr lang="es-ES_tradnl" sz="2800" b="1">
                <a:solidFill>
                  <a:schemeClr val="tx1"/>
                </a:solidFill>
                <a:latin typeface="Arial" charset="0"/>
              </a:rPr>
              <a:t>(cont.)</a:t>
            </a:r>
          </a:p>
        </p:txBody>
      </p:sp>
      <p:sp>
        <p:nvSpPr>
          <p:cNvPr id="148483" name="Rectangle 3"/>
          <p:cNvSpPr>
            <a:spLocks noGrp="1" noChangeArrowheads="1"/>
          </p:cNvSpPr>
          <p:nvPr>
            <p:ph type="body" idx="1"/>
          </p:nvPr>
        </p:nvSpPr>
        <p:spPr>
          <a:xfrm>
            <a:off x="457200" y="2057400"/>
            <a:ext cx="8001000" cy="4191000"/>
          </a:xfrm>
        </p:spPr>
        <p:txBody>
          <a:bodyPr/>
          <a:lstStyle/>
          <a:p>
            <a:pPr marL="341313" indent="-341313" algn="just">
              <a:lnSpc>
                <a:spcPct val="75000"/>
              </a:lnSpc>
              <a:spcBef>
                <a:spcPct val="30000"/>
              </a:spcBef>
              <a:buClr>
                <a:srgbClr val="6600CC"/>
              </a:buClr>
              <a:buSzPct val="75000"/>
              <a:buFont typeface="Wingdings" pitchFamily="2" charset="2"/>
              <a:buChar char="Ø"/>
            </a:pPr>
            <a:r>
              <a:rPr lang="es-ES_tradnl" sz="2600">
                <a:solidFill>
                  <a:srgbClr val="FFFFFF"/>
                </a:solidFill>
              </a:rPr>
              <a:t>El número de países que cuenta con Comités de Bioética Asistenciales y de Investigación ha aumentado casi al triple y al doble respectiva- mente; pero hay países que declaran tener entre ninguno y dos en todo el país (Bolivia, Nicaragua, El Salvador, Guatemala, Uruguay). Hay 7 países que no responden y es muy probable que no tengan.</a:t>
            </a:r>
          </a:p>
          <a:p>
            <a:pPr marL="341313" indent="-341313" algn="just">
              <a:lnSpc>
                <a:spcPct val="75000"/>
              </a:lnSpc>
              <a:spcBef>
                <a:spcPct val="30000"/>
              </a:spcBef>
              <a:buClr>
                <a:srgbClr val="6600CC"/>
              </a:buClr>
              <a:buSzPct val="75000"/>
              <a:buFont typeface="Wingdings" pitchFamily="2" charset="2"/>
              <a:buChar char="Ø"/>
            </a:pPr>
            <a:r>
              <a:rPr lang="es-ES_tradnl" sz="2600">
                <a:solidFill>
                  <a:srgbClr val="FFFFFF"/>
                </a:solidFill>
              </a:rPr>
              <a:t>Por otra parte, el importante incremento en el número total es a expensas de unos pocos países que han creado una gran cantidad de nuevos Comités (Argentina, Brasil, Chile, Colombia, México)</a:t>
            </a:r>
          </a:p>
        </p:txBody>
      </p:sp>
      <p:sp>
        <p:nvSpPr>
          <p:cNvPr id="148484" name="Rectangle 4"/>
          <p:cNvSpPr>
            <a:spLocks noChangeArrowheads="1"/>
          </p:cNvSpPr>
          <p:nvPr/>
        </p:nvSpPr>
        <p:spPr bwMode="auto">
          <a:xfrm>
            <a:off x="1143000" y="381000"/>
            <a:ext cx="6705600" cy="1025525"/>
          </a:xfrm>
          <a:prstGeom prst="rect">
            <a:avLst/>
          </a:prstGeom>
          <a:noFill/>
          <a:ln w="9525">
            <a:noFill/>
            <a:miter lim="800000"/>
            <a:headEnd/>
            <a:tailEnd/>
          </a:ln>
          <a:effectLst/>
        </p:spPr>
        <p:txBody>
          <a:bodyPr>
            <a:spAutoFit/>
          </a:bodyPr>
          <a:lstStyle/>
          <a:p>
            <a:pPr algn="ctr">
              <a:lnSpc>
                <a:spcPct val="85000"/>
              </a:lnSpc>
            </a:pPr>
            <a:r>
              <a:rPr lang="es-ES" sz="3600" b="1">
                <a:solidFill>
                  <a:srgbClr val="FFCC99"/>
                </a:solidFill>
                <a:effectLst>
                  <a:outerShdw blurRad="38100" dist="38100" dir="2700000" algn="tl">
                    <a:srgbClr val="000000"/>
                  </a:outerShdw>
                </a:effectLst>
              </a:rPr>
              <a:t>Com</a:t>
            </a:r>
            <a:r>
              <a:rPr lang="es-ES_tradnl" sz="3600" b="1">
                <a:solidFill>
                  <a:srgbClr val="FFCC99"/>
                </a:solidFill>
                <a:effectLst>
                  <a:outerShdw blurRad="38100" dist="38100" dir="2700000" algn="tl">
                    <a:srgbClr val="000000"/>
                  </a:outerShdw>
                </a:effectLst>
              </a:rPr>
              <a:t>isiones Nacionales y Comités de Bioética locales</a:t>
            </a:r>
            <a:endParaRPr lang="es-ES" sz="3600" b="1">
              <a:solidFill>
                <a:srgbClr val="FFCC99"/>
              </a:solidFill>
              <a:effectLst>
                <a:outerShdw blurRad="38100" dist="38100" dir="2700000" algn="tl">
                  <a:srgbClr val="000000"/>
                </a:outerShdw>
              </a:effectLst>
            </a:endParaRPr>
          </a:p>
        </p:txBody>
      </p:sp>
    </p:spTree>
  </p:cSld>
  <p:clrMapOvr>
    <a:masterClrMapping/>
  </p:clrMapOvr>
  <p:transition>
    <p:random/>
  </p:transition>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5650" name="Rectangle 2"/>
          <p:cNvSpPr>
            <a:spLocks noGrp="1" noChangeArrowheads="1"/>
          </p:cNvSpPr>
          <p:nvPr>
            <p:ph type="title"/>
          </p:nvPr>
        </p:nvSpPr>
        <p:spPr>
          <a:xfrm>
            <a:off x="2514600" y="1524000"/>
            <a:ext cx="3733800" cy="457200"/>
          </a:xfrm>
        </p:spPr>
        <p:txBody>
          <a:bodyPr/>
          <a:lstStyle/>
          <a:p>
            <a:r>
              <a:rPr lang="es-ES_tradnl" sz="3200" b="1">
                <a:solidFill>
                  <a:schemeClr val="tx1"/>
                </a:solidFill>
                <a:latin typeface="Arial" charset="0"/>
              </a:rPr>
              <a:t>Comentario </a:t>
            </a:r>
            <a:r>
              <a:rPr lang="es-ES_tradnl" sz="2800" b="1">
                <a:solidFill>
                  <a:schemeClr val="tx1"/>
                </a:solidFill>
                <a:latin typeface="Arial" charset="0"/>
              </a:rPr>
              <a:t>(cont.)</a:t>
            </a:r>
          </a:p>
        </p:txBody>
      </p:sp>
      <p:sp>
        <p:nvSpPr>
          <p:cNvPr id="155651" name="Rectangle 3"/>
          <p:cNvSpPr>
            <a:spLocks noGrp="1" noChangeArrowheads="1"/>
          </p:cNvSpPr>
          <p:nvPr>
            <p:ph type="body" idx="1"/>
          </p:nvPr>
        </p:nvSpPr>
        <p:spPr>
          <a:xfrm>
            <a:off x="457200" y="2743200"/>
            <a:ext cx="8153400" cy="2133600"/>
          </a:xfrm>
        </p:spPr>
        <p:txBody>
          <a:bodyPr/>
          <a:lstStyle/>
          <a:p>
            <a:pPr marL="341313" indent="-341313" algn="just">
              <a:lnSpc>
                <a:spcPct val="90000"/>
              </a:lnSpc>
              <a:spcBef>
                <a:spcPct val="30000"/>
              </a:spcBef>
              <a:buClr>
                <a:srgbClr val="6600CC"/>
              </a:buClr>
              <a:buSzPct val="75000"/>
              <a:buFont typeface="Wingdings" pitchFamily="2" charset="2"/>
              <a:buChar char="Ø"/>
            </a:pPr>
            <a:r>
              <a:rPr lang="es-ES_tradnl" sz="2600">
                <a:solidFill>
                  <a:srgbClr val="FFFFFF"/>
                </a:solidFill>
              </a:rPr>
              <a:t>La Unidad de Bioética de OPS/OMS ha implementado, en estos ocho años (desde 1995), Talleres y Cursos de Capacitación en 18 países de la la Región, que han tenido una influencia favorable en este desarrollo</a:t>
            </a:r>
          </a:p>
        </p:txBody>
      </p:sp>
      <p:sp>
        <p:nvSpPr>
          <p:cNvPr id="155652" name="Rectangle 4"/>
          <p:cNvSpPr>
            <a:spLocks noChangeArrowheads="1"/>
          </p:cNvSpPr>
          <p:nvPr/>
        </p:nvSpPr>
        <p:spPr bwMode="auto">
          <a:xfrm>
            <a:off x="1143000" y="381000"/>
            <a:ext cx="6705600" cy="1025525"/>
          </a:xfrm>
          <a:prstGeom prst="rect">
            <a:avLst/>
          </a:prstGeom>
          <a:noFill/>
          <a:ln w="9525">
            <a:noFill/>
            <a:miter lim="800000"/>
            <a:headEnd/>
            <a:tailEnd/>
          </a:ln>
          <a:effectLst/>
        </p:spPr>
        <p:txBody>
          <a:bodyPr>
            <a:spAutoFit/>
          </a:bodyPr>
          <a:lstStyle/>
          <a:p>
            <a:pPr algn="ctr">
              <a:lnSpc>
                <a:spcPct val="85000"/>
              </a:lnSpc>
            </a:pPr>
            <a:r>
              <a:rPr lang="es-ES" sz="3600" b="1">
                <a:solidFill>
                  <a:srgbClr val="FFCC99"/>
                </a:solidFill>
                <a:effectLst>
                  <a:outerShdw blurRad="38100" dist="38100" dir="2700000" algn="tl">
                    <a:srgbClr val="000000"/>
                  </a:outerShdw>
                </a:effectLst>
              </a:rPr>
              <a:t>Com</a:t>
            </a:r>
            <a:r>
              <a:rPr lang="es-ES_tradnl" sz="3600" b="1">
                <a:solidFill>
                  <a:srgbClr val="FFCC99"/>
                </a:solidFill>
                <a:effectLst>
                  <a:outerShdw blurRad="38100" dist="38100" dir="2700000" algn="tl">
                    <a:srgbClr val="000000"/>
                  </a:outerShdw>
                </a:effectLst>
              </a:rPr>
              <a:t>isiones Nacionales y Comités de Bioética locales</a:t>
            </a:r>
            <a:endParaRPr lang="es-ES" sz="3600" b="1">
              <a:solidFill>
                <a:srgbClr val="FFCC99"/>
              </a:solidFill>
              <a:effectLst>
                <a:outerShdw blurRad="38100" dist="38100" dir="2700000" algn="tl">
                  <a:srgbClr val="000000"/>
                </a:outerShdw>
              </a:effectLst>
            </a:endParaRPr>
          </a:p>
        </p:txBody>
      </p:sp>
    </p:spTree>
  </p:cSld>
  <p:clrMapOvr>
    <a:masterClrMapping/>
  </p:clrMapOvr>
  <p:transition>
    <p:random/>
  </p:transition>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7698" name="Rectangle 2"/>
          <p:cNvSpPr>
            <a:spLocks noChangeArrowheads="1"/>
          </p:cNvSpPr>
          <p:nvPr/>
        </p:nvSpPr>
        <p:spPr bwMode="auto">
          <a:xfrm>
            <a:off x="533400" y="1447800"/>
            <a:ext cx="7848600" cy="4724400"/>
          </a:xfrm>
          <a:prstGeom prst="rect">
            <a:avLst/>
          </a:prstGeom>
          <a:noFill/>
          <a:ln w="12700">
            <a:solidFill>
              <a:srgbClr val="99CCFF"/>
            </a:solidFill>
            <a:miter lim="800000"/>
            <a:headEnd/>
            <a:tailEnd/>
          </a:ln>
          <a:effectLst/>
        </p:spPr>
        <p:txBody>
          <a:bodyPr lIns="182880" tIns="292608" rIns="182880" bIns="292608"/>
          <a:lstStyle/>
          <a:p>
            <a:pPr marL="374650" indent="-374650" algn="just" eaLnBrk="0" hangingPunct="0">
              <a:lnSpc>
                <a:spcPct val="85000"/>
              </a:lnSpc>
              <a:spcBef>
                <a:spcPct val="50000"/>
              </a:spcBef>
              <a:buClr>
                <a:srgbClr val="FFFF00"/>
              </a:buClr>
              <a:buFont typeface="Wingdings" pitchFamily="2" charset="2"/>
              <a:buChar char="ü"/>
            </a:pPr>
            <a:r>
              <a:rPr lang="es-ES_tradnl" sz="2600" b="1">
                <a:solidFill>
                  <a:srgbClr val="FFFFFF"/>
                </a:solidFill>
                <a:effectLst>
                  <a:outerShdw blurRad="38100" dist="38100" dir="2700000" algn="tl">
                    <a:srgbClr val="000000"/>
                  </a:outerShdw>
                </a:effectLst>
                <a:latin typeface="Arial" charset="0"/>
              </a:rPr>
              <a:t>Aumento notable del número total de Comités y del nivel de preparación de sus integrantes</a:t>
            </a:r>
          </a:p>
          <a:p>
            <a:pPr marL="374650" indent="-374650" algn="just" eaLnBrk="0" hangingPunct="0">
              <a:lnSpc>
                <a:spcPct val="85000"/>
              </a:lnSpc>
              <a:spcBef>
                <a:spcPct val="50000"/>
              </a:spcBef>
              <a:buClr>
                <a:srgbClr val="FFFF00"/>
              </a:buClr>
              <a:buFont typeface="Wingdings" pitchFamily="2" charset="2"/>
              <a:buChar char="ü"/>
            </a:pPr>
            <a:r>
              <a:rPr lang="es-ES_tradnl" sz="2600" b="1">
                <a:solidFill>
                  <a:srgbClr val="FFFFFF"/>
                </a:solidFill>
                <a:effectLst>
                  <a:outerShdw blurRad="38100" dist="38100" dir="2700000" algn="tl">
                    <a:srgbClr val="000000"/>
                  </a:outerShdw>
                </a:effectLst>
                <a:latin typeface="Arial" charset="0"/>
              </a:rPr>
              <a:t>Participación de profesionales no médicos (multidisciplinarios) </a:t>
            </a:r>
          </a:p>
          <a:p>
            <a:pPr marL="374650" indent="-374650" algn="just" eaLnBrk="0" hangingPunct="0">
              <a:lnSpc>
                <a:spcPct val="85000"/>
              </a:lnSpc>
              <a:spcBef>
                <a:spcPct val="50000"/>
              </a:spcBef>
              <a:buClr>
                <a:srgbClr val="FFFF00"/>
              </a:buClr>
              <a:buFont typeface="Wingdings" pitchFamily="2" charset="2"/>
              <a:buChar char="ü"/>
            </a:pPr>
            <a:r>
              <a:rPr lang="es-ES_tradnl" sz="2600" b="1">
                <a:solidFill>
                  <a:srgbClr val="FFFFFF"/>
                </a:solidFill>
                <a:effectLst>
                  <a:outerShdw blurRad="38100" dist="38100" dir="2700000" algn="tl">
                    <a:srgbClr val="000000"/>
                  </a:outerShdw>
                </a:effectLst>
                <a:latin typeface="Arial" charset="0"/>
              </a:rPr>
              <a:t>Representación de la comunidad (presencia del “lego”)</a:t>
            </a:r>
          </a:p>
          <a:p>
            <a:pPr marL="374650" indent="-374650" algn="just" eaLnBrk="0" hangingPunct="0">
              <a:lnSpc>
                <a:spcPct val="85000"/>
              </a:lnSpc>
              <a:spcBef>
                <a:spcPct val="50000"/>
              </a:spcBef>
              <a:buClr>
                <a:srgbClr val="FFFF00"/>
              </a:buClr>
              <a:buFont typeface="Wingdings" pitchFamily="2" charset="2"/>
              <a:buChar char="ü"/>
            </a:pPr>
            <a:r>
              <a:rPr lang="es-ES_tradnl" sz="2600" b="1">
                <a:solidFill>
                  <a:srgbClr val="FFFFFF"/>
                </a:solidFill>
                <a:effectLst>
                  <a:outerShdw blurRad="38100" dist="38100" dir="2700000" algn="tl">
                    <a:srgbClr val="000000"/>
                  </a:outerShdw>
                </a:effectLst>
                <a:latin typeface="Arial" charset="0"/>
              </a:rPr>
              <a:t>Incorporación del concepto de género</a:t>
            </a:r>
          </a:p>
          <a:p>
            <a:pPr marL="374650" indent="-374650" algn="just" eaLnBrk="0" hangingPunct="0">
              <a:lnSpc>
                <a:spcPct val="85000"/>
              </a:lnSpc>
              <a:spcBef>
                <a:spcPct val="50000"/>
              </a:spcBef>
              <a:buClr>
                <a:srgbClr val="FFFF00"/>
              </a:buClr>
              <a:buFont typeface="Wingdings" pitchFamily="2" charset="2"/>
              <a:buChar char="ü"/>
            </a:pPr>
            <a:r>
              <a:rPr lang="es-ES_tradnl" sz="2600" b="1">
                <a:solidFill>
                  <a:srgbClr val="FFFFFF"/>
                </a:solidFill>
                <a:effectLst>
                  <a:outerShdw blurRad="38100" dist="38100" dir="2700000" algn="tl">
                    <a:srgbClr val="000000"/>
                  </a:outerShdw>
                </a:effectLst>
                <a:latin typeface="Arial" charset="0"/>
              </a:rPr>
              <a:t>Mayor rigurosidad en la selección de los integrantes y en los procedimientos</a:t>
            </a:r>
          </a:p>
        </p:txBody>
      </p:sp>
      <p:sp>
        <p:nvSpPr>
          <p:cNvPr id="157699" name="Rectangle 3"/>
          <p:cNvSpPr>
            <a:spLocks noChangeArrowheads="1"/>
          </p:cNvSpPr>
          <p:nvPr/>
        </p:nvSpPr>
        <p:spPr bwMode="auto">
          <a:xfrm>
            <a:off x="1752600" y="304800"/>
            <a:ext cx="5715000" cy="638175"/>
          </a:xfrm>
          <a:prstGeom prst="rect">
            <a:avLst/>
          </a:prstGeom>
          <a:noFill/>
          <a:ln w="12700">
            <a:noFill/>
            <a:miter lim="800000"/>
            <a:headEnd/>
            <a:tailEnd/>
          </a:ln>
          <a:effectLst/>
        </p:spPr>
        <p:txBody>
          <a:bodyPr lIns="90488" tIns="44450" rIns="90488" bIns="44450">
            <a:spAutoFit/>
          </a:bodyPr>
          <a:lstStyle/>
          <a:p>
            <a:pPr eaLnBrk="0" hangingPunct="0"/>
            <a:r>
              <a:rPr lang="es-ES_tradnl" sz="3600" b="1">
                <a:solidFill>
                  <a:srgbClr val="FFCC00"/>
                </a:solidFill>
                <a:effectLst>
                  <a:outerShdw blurRad="38100" dist="38100" dir="2700000" algn="tl">
                    <a:srgbClr val="000000"/>
                  </a:outerShdw>
                </a:effectLst>
              </a:rPr>
              <a:t>Realizaciones o avances</a:t>
            </a:r>
          </a:p>
        </p:txBody>
      </p:sp>
    </p:spTree>
  </p:cSld>
  <p:clrMapOvr>
    <a:masterClrMapping/>
  </p:clrMapOvr>
  <p:transition>
    <p:random/>
  </p:transition>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7090" name="Rectangle 2"/>
          <p:cNvSpPr>
            <a:spLocks noChangeArrowheads="1"/>
          </p:cNvSpPr>
          <p:nvPr/>
        </p:nvSpPr>
        <p:spPr bwMode="auto">
          <a:xfrm>
            <a:off x="533400" y="1600200"/>
            <a:ext cx="7924800" cy="4572000"/>
          </a:xfrm>
          <a:prstGeom prst="rect">
            <a:avLst/>
          </a:prstGeom>
          <a:noFill/>
          <a:ln w="12700">
            <a:solidFill>
              <a:srgbClr val="99CCFF"/>
            </a:solidFill>
            <a:miter lim="800000"/>
            <a:headEnd/>
            <a:tailEnd/>
          </a:ln>
          <a:effectLst/>
        </p:spPr>
        <p:txBody>
          <a:bodyPr lIns="274320" tIns="201168" rIns="274320" bIns="201168"/>
          <a:lstStyle/>
          <a:p>
            <a:pPr marL="374650" indent="-374650" algn="just" eaLnBrk="0" hangingPunct="0">
              <a:lnSpc>
                <a:spcPct val="85000"/>
              </a:lnSpc>
              <a:spcBef>
                <a:spcPct val="50000"/>
              </a:spcBef>
              <a:buClr>
                <a:srgbClr val="FFFF00"/>
              </a:buClr>
              <a:buFont typeface="Wingdings" pitchFamily="2" charset="2"/>
              <a:buChar char="ü"/>
            </a:pPr>
            <a:r>
              <a:rPr lang="es-ES_tradnl" sz="2600" b="1">
                <a:solidFill>
                  <a:srgbClr val="FFFFFF"/>
                </a:solidFill>
                <a:effectLst>
                  <a:outerShdw blurRad="38100" dist="38100" dir="2700000" algn="tl">
                    <a:srgbClr val="000000"/>
                  </a:outerShdw>
                </a:effectLst>
                <a:latin typeface="Arial" charset="0"/>
              </a:rPr>
              <a:t>Creación de Programas de formación continua</a:t>
            </a:r>
          </a:p>
          <a:p>
            <a:pPr marL="374650" indent="-374650" algn="just" eaLnBrk="0" hangingPunct="0">
              <a:lnSpc>
                <a:spcPct val="85000"/>
              </a:lnSpc>
              <a:spcBef>
                <a:spcPct val="50000"/>
              </a:spcBef>
              <a:buClr>
                <a:srgbClr val="FFFF00"/>
              </a:buClr>
              <a:buFont typeface="Wingdings" pitchFamily="2" charset="2"/>
              <a:buChar char="ü"/>
            </a:pPr>
            <a:r>
              <a:rPr kumimoji="1" lang="es-ES_tradnl" sz="2600" b="1">
                <a:solidFill>
                  <a:srgbClr val="FFFFFF"/>
                </a:solidFill>
                <a:effectLst>
                  <a:outerShdw blurRad="38100" dist="38100" dir="2700000" algn="tl">
                    <a:srgbClr val="000000"/>
                  </a:outerShdw>
                </a:effectLst>
                <a:latin typeface="Arial" charset="0"/>
              </a:rPr>
              <a:t>Permiten llenar un gran vacío respecto de los resguardos necesarios para la investigación clínica</a:t>
            </a:r>
          </a:p>
          <a:p>
            <a:pPr marL="374650" indent="-374650" algn="just" eaLnBrk="0" hangingPunct="0">
              <a:lnSpc>
                <a:spcPct val="85000"/>
              </a:lnSpc>
              <a:spcBef>
                <a:spcPct val="50000"/>
              </a:spcBef>
              <a:buClr>
                <a:srgbClr val="FFFF00"/>
              </a:buClr>
              <a:buFont typeface="Wingdings" pitchFamily="2" charset="2"/>
              <a:buChar char="ü"/>
            </a:pPr>
            <a:r>
              <a:rPr kumimoji="1" lang="es-ES_tradnl" sz="2600" b="1">
                <a:solidFill>
                  <a:srgbClr val="FFFFFF"/>
                </a:solidFill>
                <a:effectLst>
                  <a:outerShdw blurRad="38100" dist="38100" dir="2700000" algn="tl">
                    <a:srgbClr val="000000"/>
                  </a:outerShdw>
                </a:effectLst>
                <a:latin typeface="Arial" charset="0"/>
              </a:rPr>
              <a:t>Entregan a los investigadores, a los patrocinantes y a las instituciones una orientación ética y un ordenamiento técnico (llenan un gran vacío respecto de los resguardos necesarios para la investigación clínica)</a:t>
            </a:r>
            <a:endParaRPr lang="es-ES_tradnl" sz="2600" b="1">
              <a:solidFill>
                <a:srgbClr val="FFFFFF"/>
              </a:solidFill>
              <a:effectLst>
                <a:outerShdw blurRad="38100" dist="38100" dir="2700000" algn="tl">
                  <a:srgbClr val="000000"/>
                </a:outerShdw>
              </a:effectLst>
              <a:latin typeface="Arial" charset="0"/>
            </a:endParaRPr>
          </a:p>
        </p:txBody>
      </p:sp>
      <p:sp>
        <p:nvSpPr>
          <p:cNvPr id="217091" name="Rectangle 3"/>
          <p:cNvSpPr>
            <a:spLocks noChangeArrowheads="1"/>
          </p:cNvSpPr>
          <p:nvPr/>
        </p:nvSpPr>
        <p:spPr bwMode="auto">
          <a:xfrm>
            <a:off x="1676400" y="228600"/>
            <a:ext cx="5715000" cy="1065213"/>
          </a:xfrm>
          <a:prstGeom prst="rect">
            <a:avLst/>
          </a:prstGeom>
          <a:noFill/>
          <a:ln w="12700">
            <a:noFill/>
            <a:miter lim="800000"/>
            <a:headEnd/>
            <a:tailEnd/>
          </a:ln>
          <a:effectLst/>
        </p:spPr>
        <p:txBody>
          <a:bodyPr lIns="90488" tIns="44450" rIns="90488" bIns="44450">
            <a:spAutoFit/>
          </a:bodyPr>
          <a:lstStyle/>
          <a:p>
            <a:pPr algn="ctr" eaLnBrk="0" hangingPunct="0"/>
            <a:r>
              <a:rPr lang="es-ES_tradnl" sz="3600" b="1">
                <a:solidFill>
                  <a:srgbClr val="FFCC00"/>
                </a:solidFill>
                <a:effectLst>
                  <a:outerShdw blurRad="38100" dist="38100" dir="2700000" algn="tl">
                    <a:srgbClr val="000000"/>
                  </a:outerShdw>
                </a:effectLst>
              </a:rPr>
              <a:t>Realizaciones o avances</a:t>
            </a:r>
          </a:p>
          <a:p>
            <a:pPr algn="ctr" eaLnBrk="0" hangingPunct="0"/>
            <a:r>
              <a:rPr lang="es-ES_tradnl" sz="2800" b="1">
                <a:solidFill>
                  <a:srgbClr val="FFCC00"/>
                </a:solidFill>
                <a:effectLst>
                  <a:outerShdw blurRad="38100" dist="38100" dir="2700000" algn="tl">
                    <a:srgbClr val="000000"/>
                  </a:outerShdw>
                </a:effectLst>
              </a:rPr>
              <a:t>(cont.)</a:t>
            </a:r>
          </a:p>
        </p:txBody>
      </p:sp>
    </p:spTree>
  </p:cSld>
  <p:clrMapOvr>
    <a:masterClrMapping/>
  </p:clrMapOvr>
  <p:transition>
    <p:random/>
  </p:transition>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9746" name="Rectangle 2"/>
          <p:cNvSpPr>
            <a:spLocks noGrp="1" noChangeArrowheads="1"/>
          </p:cNvSpPr>
          <p:nvPr>
            <p:ph type="body" idx="1"/>
          </p:nvPr>
        </p:nvSpPr>
        <p:spPr>
          <a:xfrm>
            <a:off x="304800" y="1295400"/>
            <a:ext cx="8305800" cy="5029200"/>
          </a:xfrm>
          <a:noFill/>
          <a:ln w="15875">
            <a:solidFill>
              <a:srgbClr val="FFFF66"/>
            </a:solidFill>
          </a:ln>
        </p:spPr>
        <p:txBody>
          <a:bodyPr lIns="90488" tIns="44450" rIns="90488" bIns="44450"/>
          <a:lstStyle/>
          <a:p>
            <a:pPr marL="352425" indent="-352425">
              <a:lnSpc>
                <a:spcPct val="30000"/>
              </a:lnSpc>
              <a:spcBef>
                <a:spcPct val="50000"/>
              </a:spcBef>
              <a:spcAft>
                <a:spcPct val="10000"/>
              </a:spcAft>
              <a:buClr>
                <a:srgbClr val="FAFD00"/>
              </a:buClr>
              <a:buSzPct val="65000"/>
              <a:buFont typeface="Monotype Sorts" pitchFamily="2" charset="2"/>
              <a:buNone/>
            </a:pPr>
            <a:endParaRPr lang="es-ES_tradnl" b="0"/>
          </a:p>
          <a:p>
            <a:pPr marL="352425" indent="-352425">
              <a:lnSpc>
                <a:spcPct val="85000"/>
              </a:lnSpc>
              <a:spcBef>
                <a:spcPct val="50000"/>
              </a:spcBef>
              <a:spcAft>
                <a:spcPct val="10000"/>
              </a:spcAft>
              <a:buClr>
                <a:srgbClr val="333300"/>
              </a:buClr>
              <a:buFont typeface="Wingdings" pitchFamily="2" charset="2"/>
              <a:buChar char="§"/>
            </a:pPr>
            <a:r>
              <a:rPr lang="es-ES_tradnl" sz="2600">
                <a:solidFill>
                  <a:srgbClr val="FFFFFF"/>
                </a:solidFill>
                <a:effectLst>
                  <a:outerShdw blurRad="38100" dist="38100" dir="2700000" algn="tl">
                    <a:srgbClr val="000000"/>
                  </a:outerShdw>
                </a:effectLst>
              </a:rPr>
              <a:t>Separación de funciones (asistencial – investigación)</a:t>
            </a:r>
          </a:p>
          <a:p>
            <a:pPr marL="352425" indent="-352425">
              <a:lnSpc>
                <a:spcPct val="85000"/>
              </a:lnSpc>
              <a:spcBef>
                <a:spcPct val="50000"/>
              </a:spcBef>
              <a:spcAft>
                <a:spcPct val="10000"/>
              </a:spcAft>
              <a:buClr>
                <a:srgbClr val="333300"/>
              </a:buClr>
              <a:buFont typeface="Wingdings" pitchFamily="2" charset="2"/>
              <a:buChar char="§"/>
            </a:pPr>
            <a:r>
              <a:rPr lang="es-ES_tradnl" sz="2600">
                <a:solidFill>
                  <a:srgbClr val="FFFFFF"/>
                </a:solidFill>
                <a:effectLst>
                  <a:outerShdw blurRad="38100" dist="38100" dir="2700000" algn="tl">
                    <a:srgbClr val="000000"/>
                  </a:outerShdw>
                </a:effectLst>
              </a:rPr>
              <a:t>Conflicto de intereses (personal – institucional)</a:t>
            </a:r>
          </a:p>
          <a:p>
            <a:pPr marL="352425" indent="-352425">
              <a:lnSpc>
                <a:spcPct val="85000"/>
              </a:lnSpc>
              <a:spcBef>
                <a:spcPct val="50000"/>
              </a:spcBef>
              <a:spcAft>
                <a:spcPct val="10000"/>
              </a:spcAft>
              <a:buClr>
                <a:srgbClr val="333300"/>
              </a:buClr>
              <a:buFont typeface="Wingdings" pitchFamily="2" charset="2"/>
              <a:buChar char="§"/>
            </a:pPr>
            <a:r>
              <a:rPr lang="es-ES_tradnl" sz="2600">
                <a:solidFill>
                  <a:srgbClr val="FFFFFF"/>
                </a:solidFill>
                <a:effectLst>
                  <a:outerShdw blurRad="38100" dist="38100" dir="2700000" algn="tl">
                    <a:srgbClr val="000000"/>
                  </a:outerShdw>
                </a:effectLst>
              </a:rPr>
              <a:t>Participación amplia efectiva (multidisciplinarios, género, grupos vulnerables, comunidad)</a:t>
            </a:r>
          </a:p>
          <a:p>
            <a:pPr marL="352425" indent="-352425">
              <a:lnSpc>
                <a:spcPct val="85000"/>
              </a:lnSpc>
              <a:spcBef>
                <a:spcPct val="50000"/>
              </a:spcBef>
              <a:spcAft>
                <a:spcPct val="10000"/>
              </a:spcAft>
              <a:buClr>
                <a:srgbClr val="333300"/>
              </a:buClr>
              <a:buFont typeface="Wingdings" pitchFamily="2" charset="2"/>
              <a:buChar char="§"/>
            </a:pPr>
            <a:r>
              <a:rPr lang="es-ES_tradnl" sz="2600">
                <a:solidFill>
                  <a:srgbClr val="FFFFFF"/>
                </a:solidFill>
                <a:effectLst>
                  <a:outerShdw blurRad="38100" dist="38100" dir="2700000" algn="tl">
                    <a:srgbClr val="000000"/>
                  </a:outerShdw>
                </a:effectLst>
              </a:rPr>
              <a:t>Existencia de Comités sólo “institucionales” o también externos </a:t>
            </a:r>
          </a:p>
          <a:p>
            <a:pPr marL="352425" indent="-352425">
              <a:lnSpc>
                <a:spcPct val="85000"/>
              </a:lnSpc>
              <a:spcBef>
                <a:spcPct val="50000"/>
              </a:spcBef>
              <a:spcAft>
                <a:spcPct val="10000"/>
              </a:spcAft>
              <a:buClr>
                <a:srgbClr val="333300"/>
              </a:buClr>
              <a:buFont typeface="Wingdings" pitchFamily="2" charset="2"/>
              <a:buChar char="§"/>
            </a:pPr>
            <a:r>
              <a:rPr lang="es-ES_tradnl" sz="2600">
                <a:solidFill>
                  <a:srgbClr val="FFFFFF"/>
                </a:solidFill>
                <a:effectLst>
                  <a:outerShdw blurRad="38100" dist="38100" dir="2700000" algn="tl">
                    <a:srgbClr val="000000"/>
                  </a:outerShdw>
                </a:effectLst>
              </a:rPr>
              <a:t>Independencia en la toma de decisiones y respeto por las decisiones tomadas</a:t>
            </a:r>
          </a:p>
        </p:txBody>
      </p:sp>
      <p:sp>
        <p:nvSpPr>
          <p:cNvPr id="159747" name="Text Box 3"/>
          <p:cNvSpPr txBox="1">
            <a:spLocks noChangeArrowheads="1"/>
          </p:cNvSpPr>
          <p:nvPr/>
        </p:nvSpPr>
        <p:spPr bwMode="auto">
          <a:xfrm>
            <a:off x="533400" y="228600"/>
            <a:ext cx="8077200" cy="641350"/>
          </a:xfrm>
          <a:prstGeom prst="rect">
            <a:avLst/>
          </a:prstGeom>
          <a:noFill/>
          <a:ln w="12700">
            <a:noFill/>
            <a:miter lim="800000"/>
            <a:headEnd type="none" w="sm" len="sm"/>
            <a:tailEnd type="none" w="sm" len="sm"/>
          </a:ln>
          <a:effectLst/>
        </p:spPr>
        <p:txBody>
          <a:bodyPr>
            <a:spAutoFit/>
          </a:bodyPr>
          <a:lstStyle/>
          <a:p>
            <a:pPr eaLnBrk="0" hangingPunct="0"/>
            <a:r>
              <a:rPr lang="es-ES_tradnl" sz="3600" b="1">
                <a:solidFill>
                  <a:srgbClr val="FF9933"/>
                </a:solidFill>
                <a:effectLst>
                  <a:outerShdw blurRad="38100" dist="38100" dir="2700000" algn="tl">
                    <a:srgbClr val="000000"/>
                  </a:outerShdw>
                </a:effectLst>
              </a:rPr>
              <a:t>Limitaciones o problemas posibles</a:t>
            </a:r>
          </a:p>
        </p:txBody>
      </p:sp>
    </p:spTree>
  </p:cSld>
  <p:clrMapOvr>
    <a:masterClrMapping/>
  </p:clrMapOvr>
  <p:transition>
    <p:rand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9138" name="Rectangle 2"/>
          <p:cNvSpPr>
            <a:spLocks noGrp="1" noChangeArrowheads="1"/>
          </p:cNvSpPr>
          <p:nvPr>
            <p:ph type="body" idx="1"/>
          </p:nvPr>
        </p:nvSpPr>
        <p:spPr>
          <a:xfrm>
            <a:off x="381000" y="1295400"/>
            <a:ext cx="8077200" cy="5105400"/>
          </a:xfrm>
          <a:noFill/>
          <a:ln w="15875">
            <a:solidFill>
              <a:srgbClr val="FFFF66"/>
            </a:solidFill>
          </a:ln>
        </p:spPr>
        <p:txBody>
          <a:bodyPr lIns="182880" tIns="45720" rIns="182880" bIns="45720"/>
          <a:lstStyle/>
          <a:p>
            <a:pPr marL="352425" indent="-352425">
              <a:lnSpc>
                <a:spcPct val="30000"/>
              </a:lnSpc>
              <a:spcBef>
                <a:spcPct val="50000"/>
              </a:spcBef>
              <a:spcAft>
                <a:spcPct val="10000"/>
              </a:spcAft>
              <a:buClr>
                <a:srgbClr val="FAFD00"/>
              </a:buClr>
              <a:buSzPct val="65000"/>
              <a:buFont typeface="Monotype Sorts" pitchFamily="2" charset="2"/>
              <a:buNone/>
            </a:pPr>
            <a:endParaRPr lang="es-ES_tradnl" b="0"/>
          </a:p>
          <a:p>
            <a:pPr marL="352425" indent="-352425">
              <a:spcAft>
                <a:spcPct val="10000"/>
              </a:spcAft>
              <a:buClr>
                <a:srgbClr val="333300"/>
              </a:buClr>
              <a:buFont typeface="Wingdings" pitchFamily="2" charset="2"/>
              <a:buChar char="§"/>
            </a:pPr>
            <a:r>
              <a:rPr lang="es-ES_tradnl" sz="2600">
                <a:solidFill>
                  <a:srgbClr val="FFFFFF"/>
                </a:solidFill>
                <a:effectLst>
                  <a:outerShdw blurRad="38100" dist="38100" dir="2700000" algn="tl">
                    <a:srgbClr val="000000"/>
                  </a:outerShdw>
                </a:effectLst>
              </a:rPr>
              <a:t>Calificación de los miembros para emitir pronunciamientos bioéticos en la relación sanitario-paciente-institución o para evaluar protocolos de investigación  (acreditación –   necesidad de capacitación)</a:t>
            </a:r>
          </a:p>
          <a:p>
            <a:pPr marL="352425" indent="-352425">
              <a:spcAft>
                <a:spcPct val="10000"/>
              </a:spcAft>
              <a:buClr>
                <a:srgbClr val="333300"/>
              </a:buClr>
              <a:buFont typeface="Wingdings" pitchFamily="2" charset="2"/>
              <a:buChar char="§"/>
            </a:pPr>
            <a:r>
              <a:rPr lang="es-ES_tradnl" sz="2600">
                <a:solidFill>
                  <a:srgbClr val="FFFFFF"/>
                </a:solidFill>
                <a:effectLst>
                  <a:outerShdw blurRad="38100" dist="38100" dir="2700000" algn="tl">
                    <a:srgbClr val="000000"/>
                  </a:outerShdw>
                </a:effectLst>
              </a:rPr>
              <a:t>“Legitimación” de los Comités (legal y por reconocimiento de los pares y las autoridades de la institución)</a:t>
            </a:r>
          </a:p>
          <a:p>
            <a:pPr marL="352425" indent="-352425">
              <a:spcAft>
                <a:spcPct val="10000"/>
              </a:spcAft>
              <a:buClr>
                <a:srgbClr val="333300"/>
              </a:buClr>
              <a:buFont typeface="Wingdings" pitchFamily="2" charset="2"/>
              <a:buChar char="§"/>
            </a:pPr>
            <a:r>
              <a:rPr lang="es-ES_tradnl" sz="2600">
                <a:solidFill>
                  <a:srgbClr val="FFFFFF"/>
                </a:solidFill>
                <a:effectLst>
                  <a:outerShdw blurRad="38100" dist="38100" dir="2700000" algn="tl">
                    <a:srgbClr val="000000"/>
                  </a:outerShdw>
                </a:effectLst>
              </a:rPr>
              <a:t>Financiamiento actividades (¿debe cobrarse por las evaluaciones?, ¿deben ser remunerados sus miembros?) </a:t>
            </a:r>
          </a:p>
        </p:txBody>
      </p:sp>
      <p:sp>
        <p:nvSpPr>
          <p:cNvPr id="219139" name="Text Box 3"/>
          <p:cNvSpPr txBox="1">
            <a:spLocks noChangeArrowheads="1"/>
          </p:cNvSpPr>
          <p:nvPr/>
        </p:nvSpPr>
        <p:spPr bwMode="auto">
          <a:xfrm>
            <a:off x="533400" y="228600"/>
            <a:ext cx="8077200" cy="1006475"/>
          </a:xfrm>
          <a:prstGeom prst="rect">
            <a:avLst/>
          </a:prstGeom>
          <a:noFill/>
          <a:ln w="12700">
            <a:noFill/>
            <a:miter lim="800000"/>
            <a:headEnd type="none" w="sm" len="sm"/>
            <a:tailEnd type="none" w="sm" len="sm"/>
          </a:ln>
          <a:effectLst/>
        </p:spPr>
        <p:txBody>
          <a:bodyPr>
            <a:spAutoFit/>
          </a:bodyPr>
          <a:lstStyle/>
          <a:p>
            <a:pPr algn="ctr" eaLnBrk="0" hangingPunct="0"/>
            <a:r>
              <a:rPr lang="es-ES_tradnl" sz="3600" b="1">
                <a:solidFill>
                  <a:srgbClr val="FF9933"/>
                </a:solidFill>
                <a:effectLst>
                  <a:outerShdw blurRad="38100" dist="38100" dir="2700000" algn="tl">
                    <a:srgbClr val="000000"/>
                  </a:outerShdw>
                </a:effectLst>
              </a:rPr>
              <a:t>Limitaciones o problemas posibles</a:t>
            </a:r>
          </a:p>
          <a:p>
            <a:pPr algn="ctr" eaLnBrk="0" hangingPunct="0"/>
            <a:r>
              <a:rPr lang="es-ES_tradnl" b="1">
                <a:solidFill>
                  <a:srgbClr val="FF9933"/>
                </a:solidFill>
                <a:effectLst>
                  <a:outerShdw blurRad="38100" dist="38100" dir="2700000" algn="tl">
                    <a:srgbClr val="000000"/>
                  </a:outerShdw>
                </a:effectLst>
              </a:rPr>
              <a:t>(cont.)</a:t>
            </a:r>
          </a:p>
        </p:txBody>
      </p:sp>
    </p:spTree>
  </p:cSld>
  <p:clrMapOvr>
    <a:masterClrMapping/>
  </p:clrMapOvr>
  <p:transition>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0530" name="Rectangle 2"/>
          <p:cNvSpPr>
            <a:spLocks noGrp="1" noChangeArrowheads="1"/>
          </p:cNvSpPr>
          <p:nvPr>
            <p:ph type="body" idx="1"/>
          </p:nvPr>
        </p:nvSpPr>
        <p:spPr>
          <a:xfrm>
            <a:off x="1219200" y="914400"/>
            <a:ext cx="6553200" cy="1143000"/>
          </a:xfrm>
        </p:spPr>
        <p:txBody>
          <a:bodyPr/>
          <a:lstStyle/>
          <a:p>
            <a:pPr marL="341313" indent="-341313" algn="ctr">
              <a:lnSpc>
                <a:spcPct val="80000"/>
              </a:lnSpc>
              <a:spcBef>
                <a:spcPct val="30000"/>
              </a:spcBef>
              <a:buClr>
                <a:srgbClr val="FF0000"/>
              </a:buClr>
              <a:buSzPct val="75000"/>
              <a:buFont typeface="Wingdings" pitchFamily="2" charset="2"/>
              <a:buNone/>
            </a:pPr>
            <a:r>
              <a:rPr lang="es-ES_tradnl" b="0">
                <a:solidFill>
                  <a:srgbClr val="FFFFFF"/>
                </a:solidFill>
                <a:effectLst>
                  <a:outerShdw blurRad="38100" dist="38100" dir="2700000" algn="tl">
                    <a:srgbClr val="000000"/>
                  </a:outerShdw>
                </a:effectLst>
              </a:rPr>
              <a:t>Indicadores usados para medir el nivel de desarrollo</a:t>
            </a:r>
          </a:p>
        </p:txBody>
      </p:sp>
      <p:sp>
        <p:nvSpPr>
          <p:cNvPr id="150531" name="Rectangle 3"/>
          <p:cNvSpPr>
            <a:spLocks noChangeArrowheads="1"/>
          </p:cNvSpPr>
          <p:nvPr/>
        </p:nvSpPr>
        <p:spPr bwMode="auto">
          <a:xfrm>
            <a:off x="1600200" y="228600"/>
            <a:ext cx="5943600" cy="661988"/>
          </a:xfrm>
          <a:prstGeom prst="rect">
            <a:avLst/>
          </a:prstGeom>
          <a:noFill/>
          <a:ln w="9525">
            <a:noFill/>
            <a:miter lim="800000"/>
            <a:headEnd/>
            <a:tailEnd/>
          </a:ln>
          <a:effectLst/>
        </p:spPr>
        <p:txBody>
          <a:bodyPr>
            <a:spAutoFit/>
          </a:bodyPr>
          <a:lstStyle/>
          <a:p>
            <a:pPr algn="ctr">
              <a:lnSpc>
                <a:spcPct val="85000"/>
              </a:lnSpc>
            </a:pPr>
            <a:r>
              <a:rPr lang="es-ES_tradnl" sz="4400" b="1">
                <a:solidFill>
                  <a:srgbClr val="FFCC99"/>
                </a:solidFill>
                <a:effectLst>
                  <a:outerShdw blurRad="38100" dist="38100" dir="2700000" algn="tl">
                    <a:srgbClr val="000000"/>
                  </a:outerShdw>
                </a:effectLst>
                <a:latin typeface="Times New Roman" pitchFamily="18" charset="0"/>
              </a:rPr>
              <a:t>Diagnóstico Regional</a:t>
            </a:r>
            <a:endParaRPr lang="es-ES" sz="4400" b="1">
              <a:solidFill>
                <a:srgbClr val="FFCC99"/>
              </a:solidFill>
              <a:effectLst>
                <a:outerShdw blurRad="38100" dist="38100" dir="2700000" algn="tl">
                  <a:srgbClr val="000000"/>
                </a:outerShdw>
              </a:effectLst>
              <a:latin typeface="Times New Roman" pitchFamily="18" charset="0"/>
            </a:endParaRPr>
          </a:p>
        </p:txBody>
      </p:sp>
      <p:sp>
        <p:nvSpPr>
          <p:cNvPr id="150532" name="Rectangle 4"/>
          <p:cNvSpPr>
            <a:spLocks noChangeArrowheads="1"/>
          </p:cNvSpPr>
          <p:nvPr/>
        </p:nvSpPr>
        <p:spPr bwMode="auto">
          <a:xfrm>
            <a:off x="1219200" y="1828800"/>
            <a:ext cx="6858000" cy="4348163"/>
          </a:xfrm>
          <a:prstGeom prst="rect">
            <a:avLst/>
          </a:prstGeom>
          <a:solidFill>
            <a:srgbClr val="CCECFF"/>
          </a:solidFill>
          <a:ln w="9525">
            <a:solidFill>
              <a:srgbClr val="0033CC"/>
            </a:solidFill>
            <a:miter lim="800000"/>
            <a:headEnd/>
            <a:tailEnd/>
          </a:ln>
          <a:effectLst/>
        </p:spPr>
        <p:txBody>
          <a:bodyPr>
            <a:spAutoFit/>
          </a:bodyPr>
          <a:lstStyle/>
          <a:p>
            <a:pPr algn="just" eaLnBrk="0" hangingPunct="0">
              <a:lnSpc>
                <a:spcPct val="80000"/>
              </a:lnSpc>
              <a:spcBef>
                <a:spcPct val="30000"/>
              </a:spcBef>
            </a:pPr>
            <a:r>
              <a:rPr lang="es-ES_tradnl" sz="2600" b="1">
                <a:solidFill>
                  <a:srgbClr val="000000"/>
                </a:solidFill>
                <a:effectLst>
                  <a:outerShdw blurRad="38100" dist="38100" dir="2700000" algn="tl">
                    <a:srgbClr val="FFFFFF"/>
                  </a:outerShdw>
                </a:effectLst>
                <a:latin typeface="Arial" charset="0"/>
              </a:rPr>
              <a:t>Centros de Bioética</a:t>
            </a:r>
          </a:p>
          <a:p>
            <a:pPr algn="just" eaLnBrk="0" hangingPunct="0">
              <a:lnSpc>
                <a:spcPct val="80000"/>
              </a:lnSpc>
              <a:spcBef>
                <a:spcPct val="30000"/>
              </a:spcBef>
            </a:pPr>
            <a:r>
              <a:rPr lang="es-ES_tradnl" sz="2600" b="1">
                <a:solidFill>
                  <a:srgbClr val="000000"/>
                </a:solidFill>
                <a:effectLst>
                  <a:outerShdw blurRad="38100" dist="38100" dir="2700000" algn="tl">
                    <a:srgbClr val="FFFFFF"/>
                  </a:outerShdw>
                </a:effectLst>
                <a:latin typeface="Arial" charset="0"/>
              </a:rPr>
              <a:t>Profesionales integrados a la red</a:t>
            </a:r>
          </a:p>
          <a:p>
            <a:pPr algn="just" eaLnBrk="0" hangingPunct="0">
              <a:lnSpc>
                <a:spcPct val="80000"/>
              </a:lnSpc>
              <a:spcBef>
                <a:spcPct val="30000"/>
              </a:spcBef>
            </a:pPr>
            <a:r>
              <a:rPr lang="es-ES_tradnl" sz="2600" b="1">
                <a:solidFill>
                  <a:srgbClr val="000000"/>
                </a:solidFill>
                <a:effectLst>
                  <a:outerShdw blurRad="38100" dist="38100" dir="2700000" algn="tl">
                    <a:srgbClr val="FFFFFF"/>
                  </a:outerShdw>
                </a:effectLst>
                <a:latin typeface="Arial" charset="0"/>
              </a:rPr>
              <a:t>Comités hospitalarios (asistenciales)</a:t>
            </a:r>
          </a:p>
          <a:p>
            <a:pPr algn="just" eaLnBrk="0" hangingPunct="0">
              <a:lnSpc>
                <a:spcPct val="80000"/>
              </a:lnSpc>
              <a:spcBef>
                <a:spcPct val="30000"/>
              </a:spcBef>
            </a:pPr>
            <a:r>
              <a:rPr lang="es-ES_tradnl" sz="2600" b="1">
                <a:solidFill>
                  <a:srgbClr val="000000"/>
                </a:solidFill>
                <a:effectLst>
                  <a:outerShdw blurRad="38100" dist="38100" dir="2700000" algn="tl">
                    <a:srgbClr val="FFFFFF"/>
                  </a:outerShdw>
                </a:effectLst>
                <a:latin typeface="Arial" charset="0"/>
              </a:rPr>
              <a:t>Comités de evaluación ético-científica</a:t>
            </a:r>
          </a:p>
          <a:p>
            <a:pPr algn="just" eaLnBrk="0" hangingPunct="0">
              <a:lnSpc>
                <a:spcPct val="80000"/>
              </a:lnSpc>
              <a:spcBef>
                <a:spcPct val="30000"/>
              </a:spcBef>
            </a:pPr>
            <a:r>
              <a:rPr lang="es-ES_tradnl" sz="2600" b="1" i="1">
                <a:solidFill>
                  <a:srgbClr val="000000"/>
                </a:solidFill>
                <a:effectLst>
                  <a:outerShdw blurRad="38100" dist="38100" dir="2700000" algn="tl">
                    <a:srgbClr val="FFFFFF"/>
                  </a:outerShdw>
                </a:effectLst>
                <a:latin typeface="Arial" charset="0"/>
              </a:rPr>
              <a:t>Formación de pregrado</a:t>
            </a:r>
          </a:p>
          <a:p>
            <a:pPr algn="just" eaLnBrk="0" hangingPunct="0">
              <a:lnSpc>
                <a:spcPct val="80000"/>
              </a:lnSpc>
              <a:spcBef>
                <a:spcPct val="30000"/>
              </a:spcBef>
            </a:pPr>
            <a:r>
              <a:rPr lang="es-ES_tradnl" sz="2600" b="1" i="1">
                <a:solidFill>
                  <a:srgbClr val="000000"/>
                </a:solidFill>
                <a:effectLst>
                  <a:outerShdw blurRad="38100" dist="38100" dir="2700000" algn="tl">
                    <a:srgbClr val="FFFFFF"/>
                  </a:outerShdw>
                </a:effectLst>
                <a:latin typeface="Arial" charset="0"/>
              </a:rPr>
              <a:t>Formación de postgrado</a:t>
            </a:r>
          </a:p>
          <a:p>
            <a:pPr algn="just" eaLnBrk="0" hangingPunct="0">
              <a:lnSpc>
                <a:spcPct val="80000"/>
              </a:lnSpc>
              <a:spcBef>
                <a:spcPct val="30000"/>
              </a:spcBef>
            </a:pPr>
            <a:r>
              <a:rPr lang="es-ES_tradnl" sz="2600" b="1">
                <a:solidFill>
                  <a:srgbClr val="000000"/>
                </a:solidFill>
                <a:effectLst>
                  <a:outerShdw blurRad="38100" dist="38100" dir="2700000" algn="tl">
                    <a:srgbClr val="FFFFFF"/>
                  </a:outerShdw>
                </a:effectLst>
                <a:latin typeface="Arial" charset="0"/>
              </a:rPr>
              <a:t>Publicaciones</a:t>
            </a:r>
          </a:p>
          <a:p>
            <a:pPr algn="just" eaLnBrk="0" hangingPunct="0">
              <a:lnSpc>
                <a:spcPct val="80000"/>
              </a:lnSpc>
              <a:spcBef>
                <a:spcPct val="30000"/>
              </a:spcBef>
            </a:pPr>
            <a:r>
              <a:rPr lang="es-ES_tradnl" sz="2600" b="1">
                <a:solidFill>
                  <a:srgbClr val="000000"/>
                </a:solidFill>
                <a:effectLst>
                  <a:outerShdw blurRad="38100" dist="38100" dir="2700000" algn="tl">
                    <a:srgbClr val="FFFFFF"/>
                  </a:outerShdw>
                </a:effectLst>
                <a:latin typeface="Arial" charset="0"/>
              </a:rPr>
              <a:t>Cursos, Congresos y Jornadas</a:t>
            </a:r>
          </a:p>
          <a:p>
            <a:pPr algn="just" eaLnBrk="0" hangingPunct="0">
              <a:lnSpc>
                <a:spcPct val="80000"/>
              </a:lnSpc>
              <a:spcBef>
                <a:spcPct val="30000"/>
              </a:spcBef>
            </a:pPr>
            <a:r>
              <a:rPr lang="es-ES_tradnl" sz="2600" b="1">
                <a:solidFill>
                  <a:srgbClr val="000000"/>
                </a:solidFill>
                <a:effectLst>
                  <a:outerShdw blurRad="38100" dist="38100" dir="2700000" algn="tl">
                    <a:srgbClr val="FFFFFF"/>
                  </a:outerShdw>
                </a:effectLst>
                <a:latin typeface="Arial" charset="0"/>
              </a:rPr>
              <a:t>Comisión Nacional</a:t>
            </a:r>
          </a:p>
          <a:p>
            <a:pPr algn="just" eaLnBrk="0" hangingPunct="0">
              <a:lnSpc>
                <a:spcPct val="80000"/>
              </a:lnSpc>
              <a:spcBef>
                <a:spcPct val="30000"/>
              </a:spcBef>
            </a:pPr>
            <a:r>
              <a:rPr lang="es-ES_tradnl" sz="2600" b="1" i="1">
                <a:solidFill>
                  <a:srgbClr val="000000"/>
                </a:solidFill>
                <a:effectLst>
                  <a:outerShdw blurRad="38100" dist="38100" dir="2700000" algn="tl">
                    <a:srgbClr val="FFFFFF"/>
                  </a:outerShdw>
                </a:effectLst>
                <a:latin typeface="Arial" charset="0"/>
              </a:rPr>
              <a:t>Legislación y normativas regulatorias</a:t>
            </a:r>
          </a:p>
        </p:txBody>
      </p:sp>
      <p:sp>
        <p:nvSpPr>
          <p:cNvPr id="150533" name="Text Box 5"/>
          <p:cNvSpPr txBox="1">
            <a:spLocks noChangeArrowheads="1"/>
          </p:cNvSpPr>
          <p:nvPr/>
        </p:nvSpPr>
        <p:spPr bwMode="auto">
          <a:xfrm>
            <a:off x="5181600" y="6181725"/>
            <a:ext cx="2774950" cy="641350"/>
          </a:xfrm>
          <a:prstGeom prst="rect">
            <a:avLst/>
          </a:prstGeom>
          <a:noFill/>
          <a:ln w="12700" cap="sq">
            <a:noFill/>
            <a:miter lim="800000"/>
            <a:headEnd type="none" w="sm" len="sm"/>
            <a:tailEnd type="none" w="sm" len="sm"/>
          </a:ln>
          <a:effectLst/>
        </p:spPr>
        <p:txBody>
          <a:bodyPr wrap="none">
            <a:spAutoFit/>
          </a:bodyPr>
          <a:lstStyle/>
          <a:p>
            <a:r>
              <a:rPr lang="es-MX" sz="1800" b="1">
                <a:latin typeface="Arial" charset="0"/>
              </a:rPr>
              <a:t>Información completa</a:t>
            </a:r>
          </a:p>
          <a:p>
            <a:r>
              <a:rPr lang="es-MX" sz="1800" b="1" i="1">
                <a:latin typeface="Arial" charset="0"/>
              </a:rPr>
              <a:t>Información en proceso</a:t>
            </a:r>
            <a:endParaRPr lang="es-CL" sz="1800" b="1" i="1">
              <a:latin typeface="Arial" charset="0"/>
            </a:endParaRPr>
          </a:p>
        </p:txBody>
      </p:sp>
    </p:spTree>
  </p:cSld>
  <p:clrMapOvr>
    <a:masterClrMapping/>
  </p:clrMapOvr>
  <p:transition>
    <p:random/>
  </p:transition>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2578" name="Rectangle 2"/>
          <p:cNvSpPr>
            <a:spLocks noGrp="1" noChangeArrowheads="1"/>
          </p:cNvSpPr>
          <p:nvPr>
            <p:ph type="body" idx="1"/>
          </p:nvPr>
        </p:nvSpPr>
        <p:spPr>
          <a:xfrm>
            <a:off x="381000" y="1828800"/>
            <a:ext cx="8382000" cy="4267200"/>
          </a:xfrm>
          <a:solidFill>
            <a:srgbClr val="CCECFF"/>
          </a:solidFill>
        </p:spPr>
        <p:txBody>
          <a:bodyPr/>
          <a:lstStyle/>
          <a:p>
            <a:pPr marL="0" indent="0" algn="ctr">
              <a:lnSpc>
                <a:spcPct val="90000"/>
              </a:lnSpc>
              <a:spcBef>
                <a:spcPct val="30000"/>
              </a:spcBef>
              <a:buClrTx/>
              <a:buFontTx/>
              <a:buNone/>
            </a:pPr>
            <a:r>
              <a:rPr lang="es-ES_tradnl" sz="2800" b="0" i="1">
                <a:solidFill>
                  <a:srgbClr val="CC3300"/>
                </a:solidFill>
                <a:effectLst>
                  <a:outerShdw blurRad="38100" dist="38100" dir="2700000" algn="tl">
                    <a:srgbClr val="000000"/>
                  </a:outerShdw>
                </a:effectLst>
              </a:rPr>
              <a:t>Países de desarrollo mayor:</a:t>
            </a:r>
          </a:p>
          <a:p>
            <a:pPr marL="0" indent="0" algn="just">
              <a:lnSpc>
                <a:spcPct val="90000"/>
              </a:lnSpc>
              <a:spcBef>
                <a:spcPct val="30000"/>
              </a:spcBef>
              <a:buClrTx/>
              <a:buFontTx/>
              <a:buNone/>
            </a:pPr>
            <a:r>
              <a:rPr lang="es-ES_tradnl" sz="2400">
                <a:solidFill>
                  <a:srgbClr val="000000"/>
                </a:solidFill>
              </a:rPr>
              <a:t>Brasil – Argentina – México – Colombia – Chile – Cuba – Puerto Rico (*)</a:t>
            </a:r>
          </a:p>
          <a:p>
            <a:pPr marL="0" indent="0" algn="ctr">
              <a:lnSpc>
                <a:spcPct val="90000"/>
              </a:lnSpc>
              <a:spcBef>
                <a:spcPct val="30000"/>
              </a:spcBef>
              <a:buClrTx/>
              <a:buFontTx/>
              <a:buNone/>
            </a:pPr>
            <a:r>
              <a:rPr lang="es-ES_tradnl" sz="2800" b="0" i="1">
                <a:solidFill>
                  <a:srgbClr val="003300"/>
                </a:solidFill>
                <a:effectLst>
                  <a:outerShdw blurRad="38100" dist="38100" dir="2700000" algn="tl">
                    <a:srgbClr val="000000"/>
                  </a:outerShdw>
                </a:effectLst>
              </a:rPr>
              <a:t>Países de desarrollo intermedio:</a:t>
            </a:r>
          </a:p>
          <a:p>
            <a:pPr marL="0" indent="0" algn="just">
              <a:lnSpc>
                <a:spcPct val="90000"/>
              </a:lnSpc>
              <a:spcBef>
                <a:spcPct val="30000"/>
              </a:spcBef>
              <a:buClrTx/>
              <a:buFontTx/>
              <a:buNone/>
            </a:pPr>
            <a:r>
              <a:rPr lang="es-ES_tradnl" sz="2400">
                <a:solidFill>
                  <a:srgbClr val="000000"/>
                </a:solidFill>
              </a:rPr>
              <a:t>Perú – República Dominicana –  Costa Rica – Venezuela – Jamaica – Barbados – Trinidad y Tobago – Ecuador – Panamá – Uruguay – Bolivia</a:t>
            </a:r>
          </a:p>
          <a:p>
            <a:pPr marL="0" indent="0" algn="ctr">
              <a:lnSpc>
                <a:spcPct val="90000"/>
              </a:lnSpc>
              <a:spcBef>
                <a:spcPct val="30000"/>
              </a:spcBef>
              <a:buClrTx/>
              <a:buFontTx/>
              <a:buNone/>
            </a:pPr>
            <a:r>
              <a:rPr lang="es-ES_tradnl" sz="2800" b="0" i="1">
                <a:solidFill>
                  <a:srgbClr val="003399"/>
                </a:solidFill>
                <a:effectLst>
                  <a:outerShdw blurRad="38100" dist="38100" dir="2700000" algn="tl">
                    <a:srgbClr val="000000"/>
                  </a:outerShdw>
                </a:effectLst>
              </a:rPr>
              <a:t>Países de desarrollo incipiente:</a:t>
            </a:r>
          </a:p>
          <a:p>
            <a:pPr marL="0" indent="0" algn="just">
              <a:lnSpc>
                <a:spcPct val="90000"/>
              </a:lnSpc>
              <a:spcBef>
                <a:spcPct val="30000"/>
              </a:spcBef>
              <a:buClrTx/>
              <a:buFontTx/>
              <a:buNone/>
            </a:pPr>
            <a:r>
              <a:rPr lang="es-ES_tradnl" sz="2400">
                <a:solidFill>
                  <a:srgbClr val="000000"/>
                </a:solidFill>
              </a:rPr>
              <a:t>Paraguay – Honduras – El Salvador – Guatemala – Nicaragua – Belice – Otros Caribe inglés y francés</a:t>
            </a:r>
          </a:p>
        </p:txBody>
      </p:sp>
      <p:sp>
        <p:nvSpPr>
          <p:cNvPr id="152579" name="Rectangle 3"/>
          <p:cNvSpPr>
            <a:spLocks noChangeArrowheads="1"/>
          </p:cNvSpPr>
          <p:nvPr/>
        </p:nvSpPr>
        <p:spPr bwMode="auto">
          <a:xfrm>
            <a:off x="838200" y="381000"/>
            <a:ext cx="7620000" cy="1076325"/>
          </a:xfrm>
          <a:prstGeom prst="rect">
            <a:avLst/>
          </a:prstGeom>
          <a:noFill/>
          <a:ln w="9525">
            <a:noFill/>
            <a:miter lim="800000"/>
            <a:headEnd/>
            <a:tailEnd/>
          </a:ln>
          <a:effectLst/>
        </p:spPr>
        <p:txBody>
          <a:bodyPr>
            <a:spAutoFit/>
          </a:bodyPr>
          <a:lstStyle/>
          <a:p>
            <a:pPr algn="ctr">
              <a:lnSpc>
                <a:spcPct val="85000"/>
              </a:lnSpc>
            </a:pPr>
            <a:r>
              <a:rPr lang="es-ES_tradnl" sz="4000" b="1">
                <a:solidFill>
                  <a:srgbClr val="FFCC99"/>
                </a:solidFill>
                <a:effectLst>
                  <a:outerShdw blurRad="38100" dist="38100" dir="2700000" algn="tl">
                    <a:srgbClr val="000000"/>
                  </a:outerShdw>
                </a:effectLst>
                <a:latin typeface="Times New Roman" pitchFamily="18" charset="0"/>
              </a:rPr>
              <a:t>Diagnóstico Regional por países</a:t>
            </a:r>
          </a:p>
          <a:p>
            <a:pPr algn="ctr">
              <a:lnSpc>
                <a:spcPct val="85000"/>
              </a:lnSpc>
            </a:pPr>
            <a:r>
              <a:rPr lang="es-ES_tradnl" sz="3600" b="1">
                <a:solidFill>
                  <a:srgbClr val="FFCC99"/>
                </a:solidFill>
                <a:effectLst>
                  <a:outerShdw blurRad="38100" dist="38100" dir="2700000" algn="tl">
                    <a:srgbClr val="000000"/>
                  </a:outerShdw>
                </a:effectLst>
                <a:latin typeface="Times New Roman" pitchFamily="18" charset="0"/>
              </a:rPr>
              <a:t>… una aproximación actual</a:t>
            </a:r>
            <a:endParaRPr lang="es-ES" sz="3600" b="1">
              <a:solidFill>
                <a:srgbClr val="FFCC99"/>
              </a:solidFill>
              <a:effectLst>
                <a:outerShdw blurRad="38100" dist="38100" dir="2700000" algn="tl">
                  <a:srgbClr val="000000"/>
                </a:outerShdw>
              </a:effectLst>
              <a:latin typeface="Times New Roman" pitchFamily="18" charset="0"/>
            </a:endParaRPr>
          </a:p>
        </p:txBody>
      </p:sp>
      <p:sp>
        <p:nvSpPr>
          <p:cNvPr id="152580" name="Text Box 4"/>
          <p:cNvSpPr txBox="1">
            <a:spLocks noChangeArrowheads="1"/>
          </p:cNvSpPr>
          <p:nvPr/>
        </p:nvSpPr>
        <p:spPr bwMode="auto">
          <a:xfrm>
            <a:off x="1066800" y="6248400"/>
            <a:ext cx="4956175" cy="366713"/>
          </a:xfrm>
          <a:prstGeom prst="rect">
            <a:avLst/>
          </a:prstGeom>
          <a:noFill/>
          <a:ln w="12700" cap="sq">
            <a:noFill/>
            <a:miter lim="800000"/>
            <a:headEnd type="none" w="sm" len="sm"/>
            <a:tailEnd type="none" w="sm" len="sm"/>
          </a:ln>
          <a:effectLst/>
        </p:spPr>
        <p:txBody>
          <a:bodyPr wrap="none">
            <a:spAutoFit/>
          </a:bodyPr>
          <a:lstStyle/>
          <a:p>
            <a:r>
              <a:rPr lang="es-MX" sz="1800"/>
              <a:t>(*) Combinación indicadores E.E.U.U. y propios</a:t>
            </a:r>
            <a:endParaRPr lang="es-CL" sz="1800"/>
          </a:p>
        </p:txBody>
      </p:sp>
    </p:spTree>
  </p:cSld>
  <p:clrMapOvr>
    <a:masterClrMapping/>
  </p:clrMapOvr>
  <p:transition>
    <p:random/>
  </p:transition>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1795" name="Rectangle 3"/>
          <p:cNvSpPr>
            <a:spLocks noGrp="1" noChangeArrowheads="1"/>
          </p:cNvSpPr>
          <p:nvPr>
            <p:ph type="body" idx="1"/>
          </p:nvPr>
        </p:nvSpPr>
        <p:spPr>
          <a:xfrm>
            <a:off x="838200" y="1828800"/>
            <a:ext cx="7543800" cy="3124200"/>
          </a:xfrm>
        </p:spPr>
        <p:txBody>
          <a:bodyPr/>
          <a:lstStyle/>
          <a:p>
            <a:pPr marL="0" indent="0" algn="ctr">
              <a:buFont typeface="Wingdings" pitchFamily="2" charset="2"/>
              <a:buNone/>
            </a:pPr>
            <a:r>
              <a:rPr lang="es-ES" sz="3600">
                <a:effectLst>
                  <a:outerShdw blurRad="38100" dist="38100" dir="2700000" algn="tl">
                    <a:srgbClr val="000000"/>
                  </a:outerShdw>
                </a:effectLst>
                <a:latin typeface="Tahoma" charset="0"/>
              </a:rPr>
              <a:t>Componentes bioéticos en publicaciones biomédicas de América Latina y el Caribe</a:t>
            </a:r>
            <a:endParaRPr lang="es-ES_tradnl" sz="3600">
              <a:effectLst>
                <a:outerShdw blurRad="38100" dist="38100" dir="2700000" algn="tl">
                  <a:srgbClr val="000000"/>
                </a:outerShdw>
              </a:effectLst>
              <a:latin typeface="Tahoma" charset="0"/>
            </a:endParaRPr>
          </a:p>
          <a:p>
            <a:pPr marL="0" indent="0">
              <a:buFont typeface="Wingdings" pitchFamily="2" charset="2"/>
              <a:buNone/>
            </a:pPr>
            <a:r>
              <a:rPr lang="es-ES_tradnl" b="0">
                <a:solidFill>
                  <a:srgbClr val="000000"/>
                </a:solidFill>
                <a:effectLst>
                  <a:outerShdw blurRad="38100" dist="38100" dir="2700000" algn="tl">
                    <a:srgbClr val="FFFFFF"/>
                  </a:outerShdw>
                </a:effectLst>
                <a:latin typeface="Tahoma" charset="0"/>
              </a:rPr>
              <a:t>			</a:t>
            </a:r>
            <a:endParaRPr lang="es-ES_tradnl" sz="3600" b="0">
              <a:solidFill>
                <a:srgbClr val="000000"/>
              </a:solidFill>
              <a:effectLst>
                <a:outerShdw blurRad="38100" dist="38100" dir="2700000" algn="tl">
                  <a:srgbClr val="FFFFFF"/>
                </a:outerShdw>
              </a:effectLst>
              <a:latin typeface="Tahoma" charset="0"/>
            </a:endParaRPr>
          </a:p>
        </p:txBody>
      </p:sp>
    </p:spTree>
  </p:cSld>
  <p:clrMapOvr>
    <a:masterClrMapping/>
  </p:clrMapOvr>
  <p:transition>
    <p:random/>
  </p:transition>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4626" name="Rectangle 2"/>
          <p:cNvSpPr>
            <a:spLocks noGrp="1" noChangeArrowheads="1"/>
          </p:cNvSpPr>
          <p:nvPr>
            <p:ph type="title"/>
          </p:nvPr>
        </p:nvSpPr>
        <p:spPr>
          <a:xfrm>
            <a:off x="685800" y="228600"/>
            <a:ext cx="7988300" cy="1143000"/>
          </a:xfrm>
        </p:spPr>
        <p:txBody>
          <a:bodyPr/>
          <a:lstStyle/>
          <a:p>
            <a:pPr algn="ctr"/>
            <a:r>
              <a:rPr lang="es-ES" sz="3600" b="1">
                <a:solidFill>
                  <a:srgbClr val="FFCC99"/>
                </a:solidFill>
                <a:latin typeface="Tahoma" charset="0"/>
              </a:rPr>
              <a:t>Análisis de la regulación ética en las Américas</a:t>
            </a:r>
            <a:endParaRPr lang="es-ES_tradnl" sz="3600" b="1">
              <a:solidFill>
                <a:srgbClr val="FFCC99"/>
              </a:solidFill>
              <a:latin typeface="Tahoma" charset="0"/>
            </a:endParaRPr>
          </a:p>
        </p:txBody>
      </p:sp>
      <p:sp>
        <p:nvSpPr>
          <p:cNvPr id="154627" name="Rectangle 3"/>
          <p:cNvSpPr>
            <a:spLocks noGrp="1" noChangeArrowheads="1"/>
          </p:cNvSpPr>
          <p:nvPr>
            <p:ph type="body" idx="1"/>
          </p:nvPr>
        </p:nvSpPr>
        <p:spPr>
          <a:xfrm>
            <a:off x="609600" y="1676400"/>
            <a:ext cx="8001000" cy="4648200"/>
          </a:xfrm>
        </p:spPr>
        <p:txBody>
          <a:bodyPr/>
          <a:lstStyle/>
          <a:p>
            <a:pPr algn="ctr">
              <a:lnSpc>
                <a:spcPct val="85000"/>
              </a:lnSpc>
              <a:buFont typeface="Wingdings" pitchFamily="2" charset="2"/>
              <a:buNone/>
            </a:pPr>
            <a:r>
              <a:rPr lang="es-ES" sz="2600">
                <a:effectLst>
                  <a:outerShdw blurRad="38100" dist="38100" dir="2700000" algn="tl">
                    <a:srgbClr val="000000"/>
                  </a:outerShdw>
                </a:effectLst>
                <a:latin typeface="Tahoma" charset="0"/>
              </a:rPr>
              <a:t>Encuesta a Organismos Nacionales de  Ciencias y Tecnología (ONCYT)  de las Américas</a:t>
            </a:r>
          </a:p>
          <a:p>
            <a:pPr algn="ctr">
              <a:lnSpc>
                <a:spcPct val="85000"/>
              </a:lnSpc>
              <a:buFont typeface="Wingdings" pitchFamily="2" charset="2"/>
              <a:buNone/>
            </a:pPr>
            <a:r>
              <a:rPr lang="es-ES_tradnl" sz="2400">
                <a:effectLst>
                  <a:outerShdw blurRad="38100" dist="38100" dir="2700000" algn="tl">
                    <a:srgbClr val="000000"/>
                  </a:outerShdw>
                </a:effectLst>
                <a:latin typeface="Tahoma" charset="0"/>
              </a:rPr>
              <a:t>1999 – 2002</a:t>
            </a:r>
          </a:p>
          <a:p>
            <a:pPr algn="ctr">
              <a:lnSpc>
                <a:spcPct val="85000"/>
              </a:lnSpc>
              <a:buFont typeface="Wingdings" pitchFamily="2" charset="2"/>
              <a:buNone/>
            </a:pPr>
            <a:endParaRPr lang="es-ES" sz="2400">
              <a:effectLst>
                <a:outerShdw blurRad="38100" dist="38100" dir="2700000" algn="tl">
                  <a:srgbClr val="000000"/>
                </a:outerShdw>
              </a:effectLst>
              <a:latin typeface="Tahoma" charset="0"/>
            </a:endParaRPr>
          </a:p>
          <a:p>
            <a:pPr algn="ctr">
              <a:lnSpc>
                <a:spcPct val="80000"/>
              </a:lnSpc>
              <a:buFont typeface="Wingdings" pitchFamily="2" charset="2"/>
              <a:buNone/>
            </a:pPr>
            <a:r>
              <a:rPr lang="es-ES_tradnl" sz="2600">
                <a:solidFill>
                  <a:srgbClr val="FFFFFF"/>
                </a:solidFill>
                <a:effectLst>
                  <a:outerShdw blurRad="38100" dist="38100" dir="2700000" algn="tl">
                    <a:srgbClr val="000000"/>
                  </a:outerShdw>
                </a:effectLst>
                <a:latin typeface="Tahoma" charset="0"/>
              </a:rPr>
              <a:t>Comisiones Nacionales de Bioética, Comités de Bioética Asistenciales y de Investigación, existentes en los países de la Región</a:t>
            </a:r>
          </a:p>
          <a:p>
            <a:pPr algn="ctr">
              <a:lnSpc>
                <a:spcPct val="80000"/>
              </a:lnSpc>
              <a:buFont typeface="Wingdings" pitchFamily="2" charset="2"/>
              <a:buNone/>
            </a:pPr>
            <a:r>
              <a:rPr lang="es-ES_tradnl" sz="2400">
                <a:solidFill>
                  <a:srgbClr val="FFFFFF"/>
                </a:solidFill>
                <a:effectLst>
                  <a:outerShdw blurRad="38100" dist="38100" dir="2700000" algn="tl">
                    <a:srgbClr val="000000"/>
                  </a:outerShdw>
                </a:effectLst>
                <a:latin typeface="Tahoma" charset="0"/>
              </a:rPr>
              <a:t>1995 – 2001 – 2003</a:t>
            </a:r>
            <a:endParaRPr lang="es-ES_tradnl" sz="2400">
              <a:effectLst>
                <a:outerShdw blurRad="38100" dist="38100" dir="2700000" algn="tl">
                  <a:srgbClr val="000000"/>
                </a:outerShdw>
              </a:effectLst>
              <a:latin typeface="Tahoma" charset="0"/>
            </a:endParaRPr>
          </a:p>
          <a:p>
            <a:pPr algn="ctr">
              <a:lnSpc>
                <a:spcPct val="80000"/>
              </a:lnSpc>
              <a:buFont typeface="Wingdings" pitchFamily="2" charset="2"/>
              <a:buNone/>
            </a:pPr>
            <a:endParaRPr lang="es-ES_tradnl" sz="2400">
              <a:effectLst>
                <a:outerShdw blurRad="38100" dist="38100" dir="2700000" algn="tl">
                  <a:srgbClr val="000000"/>
                </a:outerShdw>
              </a:effectLst>
              <a:latin typeface="Tahoma" charset="0"/>
            </a:endParaRPr>
          </a:p>
          <a:p>
            <a:pPr algn="ctr">
              <a:lnSpc>
                <a:spcPct val="80000"/>
              </a:lnSpc>
              <a:buFont typeface="Wingdings" pitchFamily="2" charset="2"/>
              <a:buNone/>
            </a:pPr>
            <a:r>
              <a:rPr lang="es-ES" sz="2600">
                <a:effectLst>
                  <a:outerShdw blurRad="38100" dist="38100" dir="2700000" algn="tl">
                    <a:srgbClr val="000000"/>
                  </a:outerShdw>
                </a:effectLst>
                <a:latin typeface="Tahoma" charset="0"/>
              </a:rPr>
              <a:t>Componentes Bioéticos en publicaciones </a:t>
            </a:r>
          </a:p>
          <a:p>
            <a:pPr algn="ctr">
              <a:lnSpc>
                <a:spcPct val="80000"/>
              </a:lnSpc>
              <a:buFont typeface="Wingdings" pitchFamily="2" charset="2"/>
              <a:buNone/>
            </a:pPr>
            <a:r>
              <a:rPr lang="es-ES" sz="2600">
                <a:effectLst>
                  <a:outerShdw blurRad="38100" dist="38100" dir="2700000" algn="tl">
                    <a:srgbClr val="000000"/>
                  </a:outerShdw>
                </a:effectLst>
                <a:latin typeface="Tahoma" charset="0"/>
              </a:rPr>
              <a:t>biomédicas de América Latina y el Caribe</a:t>
            </a:r>
            <a:endParaRPr lang="es-ES_tradnl" sz="2600">
              <a:effectLst>
                <a:outerShdw blurRad="38100" dist="38100" dir="2700000" algn="tl">
                  <a:srgbClr val="000000"/>
                </a:outerShdw>
              </a:effectLst>
              <a:latin typeface="Tahoma" charset="0"/>
            </a:endParaRPr>
          </a:p>
          <a:p>
            <a:pPr algn="ctr">
              <a:lnSpc>
                <a:spcPct val="80000"/>
              </a:lnSpc>
              <a:buFont typeface="Wingdings" pitchFamily="2" charset="2"/>
              <a:buNone/>
            </a:pPr>
            <a:endParaRPr lang="es-ES_tradnl" sz="2600" b="0">
              <a:effectLst>
                <a:outerShdw blurRad="38100" dist="38100" dir="2700000" algn="tl">
                  <a:srgbClr val="000000"/>
                </a:outerShdw>
              </a:effectLst>
              <a:latin typeface="Tahoma" charset="0"/>
            </a:endParaRPr>
          </a:p>
        </p:txBody>
      </p:sp>
    </p:spTree>
  </p:cSld>
  <p:clrMapOvr>
    <a:masterClrMapping/>
  </p:clrMapOvr>
  <p:transition>
    <p:random/>
  </p:transition>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2818" name="Rectangle 2"/>
          <p:cNvSpPr>
            <a:spLocks noGrp="1" noChangeArrowheads="1"/>
          </p:cNvSpPr>
          <p:nvPr>
            <p:ph type="title"/>
          </p:nvPr>
        </p:nvSpPr>
        <p:spPr>
          <a:xfrm>
            <a:off x="3505200" y="1676400"/>
            <a:ext cx="2209800" cy="457200"/>
          </a:xfrm>
        </p:spPr>
        <p:txBody>
          <a:bodyPr/>
          <a:lstStyle/>
          <a:p>
            <a:r>
              <a:rPr lang="es-ES" sz="3200" b="1">
                <a:solidFill>
                  <a:schemeClr val="tx1"/>
                </a:solidFill>
                <a:latin typeface="Tahoma" charset="0"/>
              </a:rPr>
              <a:t>Objetivos</a:t>
            </a:r>
            <a:endParaRPr lang="es-ES_tradnl" sz="3200" b="1">
              <a:solidFill>
                <a:schemeClr val="tx1"/>
              </a:solidFill>
              <a:latin typeface="Tahoma" charset="0"/>
            </a:endParaRPr>
          </a:p>
        </p:txBody>
      </p:sp>
      <p:sp>
        <p:nvSpPr>
          <p:cNvPr id="162819" name="Rectangle 3"/>
          <p:cNvSpPr>
            <a:spLocks noGrp="1" noChangeArrowheads="1"/>
          </p:cNvSpPr>
          <p:nvPr>
            <p:ph type="body" idx="1"/>
          </p:nvPr>
        </p:nvSpPr>
        <p:spPr>
          <a:xfrm>
            <a:off x="457200" y="2438400"/>
            <a:ext cx="8077200" cy="3886200"/>
          </a:xfrm>
        </p:spPr>
        <p:txBody>
          <a:bodyPr/>
          <a:lstStyle/>
          <a:p>
            <a:pPr algn="just">
              <a:lnSpc>
                <a:spcPct val="90000"/>
              </a:lnSpc>
              <a:spcBef>
                <a:spcPct val="40000"/>
              </a:spcBef>
            </a:pPr>
            <a:r>
              <a:rPr lang="es-ES" sz="2600"/>
              <a:t>Determinar el cumplimiento explícito de requisitos bioéticos básicos por parte de investigadores que realizan estudios científicos en seres humanos, y</a:t>
            </a:r>
          </a:p>
          <a:p>
            <a:pPr algn="just">
              <a:lnSpc>
                <a:spcPct val="90000"/>
              </a:lnSpc>
              <a:spcBef>
                <a:spcPct val="40000"/>
              </a:spcBef>
            </a:pPr>
            <a:r>
              <a:rPr lang="es-ES_tradnl" sz="2600"/>
              <a:t>e</a:t>
            </a:r>
            <a:r>
              <a:rPr lang="es-ES" sz="2600"/>
              <a:t>stablecer si existen criterios éticos incorporados en la evaluación de los trabajos que son presentados para su publicación, en una muestra representativa de las principales revistas científicas de la Región, indexadas en las bases bibliográficas LILACS y MEDLINE</a:t>
            </a:r>
          </a:p>
        </p:txBody>
      </p:sp>
      <p:sp>
        <p:nvSpPr>
          <p:cNvPr id="162821" name="Rectangle 5"/>
          <p:cNvSpPr>
            <a:spLocks noChangeArrowheads="1"/>
          </p:cNvSpPr>
          <p:nvPr/>
        </p:nvSpPr>
        <p:spPr bwMode="auto">
          <a:xfrm>
            <a:off x="1524000" y="304800"/>
            <a:ext cx="6172200" cy="1025525"/>
          </a:xfrm>
          <a:prstGeom prst="rect">
            <a:avLst/>
          </a:prstGeom>
          <a:noFill/>
          <a:ln w="9525">
            <a:noFill/>
            <a:miter lim="800000"/>
            <a:headEnd/>
            <a:tailEnd/>
          </a:ln>
          <a:effectLst/>
        </p:spPr>
        <p:txBody>
          <a:bodyPr>
            <a:spAutoFit/>
          </a:bodyPr>
          <a:lstStyle/>
          <a:p>
            <a:pPr>
              <a:lnSpc>
                <a:spcPct val="85000"/>
              </a:lnSpc>
            </a:pPr>
            <a:r>
              <a:rPr lang="es-ES" sz="3600" b="1">
                <a:solidFill>
                  <a:srgbClr val="FFCC99"/>
                </a:solidFill>
                <a:effectLst>
                  <a:outerShdw blurRad="38100" dist="38100" dir="2700000" algn="tl">
                    <a:srgbClr val="000000"/>
                  </a:outerShdw>
                </a:effectLst>
              </a:rPr>
              <a:t>componentes bioéticos en publicaciones biomédicas</a:t>
            </a:r>
          </a:p>
        </p:txBody>
      </p:sp>
    </p:spTree>
  </p:cSld>
  <p:clrMapOvr>
    <a:masterClrMapping/>
  </p:clrMapOvr>
  <p:transition>
    <p:random/>
  </p:transition>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4866" name="Rectangle 2"/>
          <p:cNvSpPr>
            <a:spLocks noGrp="1" noChangeArrowheads="1"/>
          </p:cNvSpPr>
          <p:nvPr>
            <p:ph type="title"/>
          </p:nvPr>
        </p:nvSpPr>
        <p:spPr>
          <a:xfrm>
            <a:off x="3048000" y="1371600"/>
            <a:ext cx="2971800" cy="609600"/>
          </a:xfrm>
        </p:spPr>
        <p:txBody>
          <a:bodyPr/>
          <a:lstStyle/>
          <a:p>
            <a:r>
              <a:rPr lang="es-ES_tradnl" sz="3200" b="1">
                <a:solidFill>
                  <a:schemeClr val="tx1"/>
                </a:solidFill>
                <a:latin typeface="Tahoma" charset="0"/>
              </a:rPr>
              <a:t>Antecedentes</a:t>
            </a:r>
          </a:p>
        </p:txBody>
      </p:sp>
      <p:sp>
        <p:nvSpPr>
          <p:cNvPr id="164867" name="Rectangle 3"/>
          <p:cNvSpPr>
            <a:spLocks noGrp="1" noChangeArrowheads="1"/>
          </p:cNvSpPr>
          <p:nvPr>
            <p:ph type="body" idx="1"/>
          </p:nvPr>
        </p:nvSpPr>
        <p:spPr>
          <a:xfrm>
            <a:off x="457200" y="2057400"/>
            <a:ext cx="8001000" cy="4343400"/>
          </a:xfrm>
        </p:spPr>
        <p:txBody>
          <a:bodyPr/>
          <a:lstStyle/>
          <a:p>
            <a:pPr algn="just">
              <a:lnSpc>
                <a:spcPct val="85000"/>
              </a:lnSpc>
              <a:spcBef>
                <a:spcPct val="35000"/>
              </a:spcBef>
              <a:buFont typeface="Wingdings" pitchFamily="2" charset="2"/>
              <a:buChar char="ü"/>
            </a:pPr>
            <a:r>
              <a:rPr lang="es-ES_tradnl" sz="2600"/>
              <a:t>Siete países concentran más del 85% de los proyectos de investigación de la Región</a:t>
            </a:r>
          </a:p>
          <a:p>
            <a:pPr algn="just">
              <a:lnSpc>
                <a:spcPct val="85000"/>
              </a:lnSpc>
              <a:spcBef>
                <a:spcPct val="35000"/>
              </a:spcBef>
              <a:buFont typeface="Wingdings" pitchFamily="2" charset="2"/>
              <a:buChar char="ü"/>
            </a:pPr>
            <a:r>
              <a:rPr lang="es-ES_tradnl" sz="2600"/>
              <a:t>En un 50% de los países las publicaciones son sólo a nivel nacional</a:t>
            </a:r>
            <a:endParaRPr lang="es-ES" sz="2600"/>
          </a:p>
          <a:p>
            <a:pPr algn="just">
              <a:lnSpc>
                <a:spcPct val="85000"/>
              </a:lnSpc>
              <a:spcBef>
                <a:spcPct val="35000"/>
              </a:spcBef>
              <a:buFont typeface="Wingdings" pitchFamily="2" charset="2"/>
              <a:buChar char="ü"/>
            </a:pPr>
            <a:r>
              <a:rPr lang="es-ES_tradnl" sz="2600"/>
              <a:t>No hay información objetiva sobre la revisión ética  de las investigaciones en seres humanos que son presentadas para su publicación</a:t>
            </a:r>
          </a:p>
          <a:p>
            <a:pPr algn="just">
              <a:lnSpc>
                <a:spcPct val="85000"/>
              </a:lnSpc>
              <a:spcBef>
                <a:spcPct val="35000"/>
              </a:spcBef>
              <a:buFont typeface="Wingdings" pitchFamily="2" charset="2"/>
              <a:buChar char="ü"/>
            </a:pPr>
            <a:r>
              <a:rPr lang="es-ES_tradnl" sz="2600"/>
              <a:t>Una “medida de calidad” es la indexación a MEDLINE de la publicación. De todas las revistas indexadas en LILACS (cerca de 600) 47 lo están en MEDLINE, sin que se aprecie un criterio ético en esa selección</a:t>
            </a:r>
            <a:endParaRPr lang="es-ES" sz="2600"/>
          </a:p>
        </p:txBody>
      </p:sp>
      <p:sp>
        <p:nvSpPr>
          <p:cNvPr id="164868" name="Rectangle 4"/>
          <p:cNvSpPr>
            <a:spLocks noChangeArrowheads="1"/>
          </p:cNvSpPr>
          <p:nvPr/>
        </p:nvSpPr>
        <p:spPr bwMode="auto">
          <a:xfrm>
            <a:off x="1524000" y="228600"/>
            <a:ext cx="6172200" cy="1025525"/>
          </a:xfrm>
          <a:prstGeom prst="rect">
            <a:avLst/>
          </a:prstGeom>
          <a:noFill/>
          <a:ln w="9525">
            <a:noFill/>
            <a:miter lim="800000"/>
            <a:headEnd/>
            <a:tailEnd/>
          </a:ln>
          <a:effectLst/>
        </p:spPr>
        <p:txBody>
          <a:bodyPr>
            <a:spAutoFit/>
          </a:bodyPr>
          <a:lstStyle/>
          <a:p>
            <a:pPr>
              <a:lnSpc>
                <a:spcPct val="85000"/>
              </a:lnSpc>
            </a:pPr>
            <a:r>
              <a:rPr lang="es-ES" sz="3600" b="1">
                <a:solidFill>
                  <a:srgbClr val="FFCC99"/>
                </a:solidFill>
                <a:effectLst>
                  <a:outerShdw blurRad="38100" dist="38100" dir="2700000" algn="tl">
                    <a:srgbClr val="000000"/>
                  </a:outerShdw>
                </a:effectLst>
              </a:rPr>
              <a:t>componentes bioéticos en publicaciones biomédicas</a:t>
            </a:r>
          </a:p>
        </p:txBody>
      </p:sp>
    </p:spTree>
  </p:cSld>
  <p:clrMapOvr>
    <a:masterClrMapping/>
  </p:clrMapOvr>
  <p:transition>
    <p:random/>
  </p:transition>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6915" name="Text Box 3"/>
          <p:cNvSpPr txBox="1">
            <a:spLocks noChangeArrowheads="1"/>
          </p:cNvSpPr>
          <p:nvPr/>
        </p:nvSpPr>
        <p:spPr bwMode="auto">
          <a:xfrm>
            <a:off x="457200" y="1905000"/>
            <a:ext cx="8153400" cy="4675188"/>
          </a:xfrm>
          <a:prstGeom prst="rect">
            <a:avLst/>
          </a:prstGeom>
          <a:noFill/>
          <a:ln w="9525">
            <a:noFill/>
            <a:miter lim="800000"/>
            <a:headEnd/>
            <a:tailEnd/>
          </a:ln>
          <a:effectLst/>
        </p:spPr>
        <p:txBody>
          <a:bodyPr>
            <a:spAutoFit/>
          </a:bodyPr>
          <a:lstStyle/>
          <a:p>
            <a:pPr marL="377825" indent="-377825" algn="ctr">
              <a:lnSpc>
                <a:spcPct val="85000"/>
              </a:lnSpc>
              <a:spcBef>
                <a:spcPct val="30000"/>
              </a:spcBef>
              <a:buClr>
                <a:schemeClr val="folHlink"/>
              </a:buClr>
              <a:buSzPct val="60000"/>
              <a:buFont typeface="Wingdings" pitchFamily="2" charset="2"/>
              <a:buNone/>
            </a:pPr>
            <a:r>
              <a:rPr lang="es-ES" sz="2800" b="1" i="1">
                <a:latin typeface="Arial" charset="0"/>
              </a:rPr>
              <a:t>Características de la muestra:</a:t>
            </a:r>
            <a:endParaRPr lang="es-ES_tradnl" sz="800" b="1" i="1">
              <a:latin typeface="Arial" charset="0"/>
            </a:endParaRPr>
          </a:p>
          <a:p>
            <a:pPr marL="377825" indent="-377825" algn="ctr">
              <a:lnSpc>
                <a:spcPct val="85000"/>
              </a:lnSpc>
              <a:spcBef>
                <a:spcPct val="30000"/>
              </a:spcBef>
              <a:buClr>
                <a:schemeClr val="folHlink"/>
              </a:buClr>
              <a:buSzPct val="60000"/>
              <a:buFont typeface="Wingdings" pitchFamily="2" charset="2"/>
              <a:buNone/>
            </a:pPr>
            <a:endParaRPr lang="es-ES" sz="800" b="1" i="1">
              <a:latin typeface="Arial" charset="0"/>
            </a:endParaRPr>
          </a:p>
          <a:p>
            <a:pPr marL="377825" indent="-377825" algn="just">
              <a:lnSpc>
                <a:spcPct val="80000"/>
              </a:lnSpc>
              <a:spcBef>
                <a:spcPct val="25000"/>
              </a:spcBef>
              <a:buClr>
                <a:srgbClr val="CC66FF"/>
              </a:buClr>
              <a:buSzPct val="60000"/>
              <a:buFont typeface="Webdings" pitchFamily="18" charset="2"/>
              <a:buChar char=""/>
            </a:pPr>
            <a:r>
              <a:rPr lang="es-ES" b="1">
                <a:latin typeface="Arial" charset="0"/>
              </a:rPr>
              <a:t>Revistas indexadas en MEDLINE o LILACS</a:t>
            </a:r>
          </a:p>
          <a:p>
            <a:pPr marL="377825" indent="-377825" algn="just">
              <a:lnSpc>
                <a:spcPct val="80000"/>
              </a:lnSpc>
              <a:spcBef>
                <a:spcPct val="25000"/>
              </a:spcBef>
              <a:buClr>
                <a:srgbClr val="CC66FF"/>
              </a:buClr>
              <a:buSzPct val="60000"/>
              <a:buFont typeface="Webdings" pitchFamily="18" charset="2"/>
              <a:buChar char=""/>
            </a:pPr>
            <a:r>
              <a:rPr lang="es-ES" b="1">
                <a:latin typeface="Arial" charset="0"/>
              </a:rPr>
              <a:t>Publicadas en 1997 y 1998 (dos años)</a:t>
            </a:r>
          </a:p>
          <a:p>
            <a:pPr marL="377825" indent="-377825" algn="just">
              <a:lnSpc>
                <a:spcPct val="80000"/>
              </a:lnSpc>
              <a:spcBef>
                <a:spcPct val="25000"/>
              </a:spcBef>
              <a:buClr>
                <a:srgbClr val="CC66FF"/>
              </a:buClr>
              <a:buSzPct val="60000"/>
              <a:buFont typeface="Webdings" pitchFamily="18" charset="2"/>
              <a:buChar char=""/>
            </a:pPr>
            <a:r>
              <a:rPr lang="es-ES_tradnl" b="1">
                <a:latin typeface="Arial" charset="0"/>
              </a:rPr>
              <a:t>Que contengan </a:t>
            </a:r>
            <a:r>
              <a:rPr lang="es-ES" b="1">
                <a:latin typeface="Arial" charset="0"/>
              </a:rPr>
              <a:t>artículos sobre investigación en seres humanos</a:t>
            </a:r>
            <a:r>
              <a:rPr lang="es-ES_tradnl" b="1">
                <a:latin typeface="Arial" charset="0"/>
              </a:rPr>
              <a:t> de los siguientes tipos:</a:t>
            </a:r>
          </a:p>
          <a:p>
            <a:pPr marL="377825" indent="-377825" algn="just">
              <a:lnSpc>
                <a:spcPct val="75000"/>
              </a:lnSpc>
              <a:spcBef>
                <a:spcPct val="25000"/>
              </a:spcBef>
              <a:buClr>
                <a:srgbClr val="CC66FF"/>
              </a:buClr>
              <a:buSzPct val="60000"/>
              <a:buFont typeface="Webdings" pitchFamily="18" charset="2"/>
              <a:buNone/>
            </a:pPr>
            <a:r>
              <a:rPr lang="es-ES_tradnl" b="1">
                <a:latin typeface="Arial" charset="0"/>
              </a:rPr>
              <a:t>	- Ensayos clínicos con medicamentos u otros productos biológicos (“Estudios farmacológicos”)</a:t>
            </a:r>
          </a:p>
          <a:p>
            <a:pPr marL="377825" indent="-377825" algn="just">
              <a:lnSpc>
                <a:spcPct val="75000"/>
              </a:lnSpc>
              <a:spcBef>
                <a:spcPct val="25000"/>
              </a:spcBef>
              <a:buClr>
                <a:srgbClr val="CC66FF"/>
              </a:buClr>
              <a:buSzPct val="60000"/>
              <a:buFont typeface="Webdings" pitchFamily="18" charset="2"/>
              <a:buNone/>
            </a:pPr>
            <a:r>
              <a:rPr lang="es-ES_tradnl" b="1">
                <a:latin typeface="Arial" charset="0"/>
              </a:rPr>
              <a:t>	- Estudios clínicos de diagnóstico o terapia no medicamentosa (“estudios no farmacológicos”)</a:t>
            </a:r>
            <a:endParaRPr lang="es-ES" b="1">
              <a:latin typeface="Arial" charset="0"/>
            </a:endParaRPr>
          </a:p>
          <a:p>
            <a:pPr marL="377825" indent="-377825" algn="just">
              <a:lnSpc>
                <a:spcPct val="80000"/>
              </a:lnSpc>
              <a:spcBef>
                <a:spcPct val="25000"/>
              </a:spcBef>
              <a:buClr>
                <a:srgbClr val="CC66FF"/>
              </a:buClr>
              <a:buSzPct val="60000"/>
              <a:buFont typeface="Webdings" pitchFamily="18" charset="2"/>
              <a:buChar char=""/>
            </a:pPr>
            <a:r>
              <a:rPr lang="es-ES" b="1">
                <a:latin typeface="Arial" charset="0"/>
              </a:rPr>
              <a:t>Que puedan ser obtenidas en texto completo</a:t>
            </a:r>
          </a:p>
          <a:p>
            <a:pPr marL="377825" indent="-377825" algn="just">
              <a:lnSpc>
                <a:spcPct val="80000"/>
              </a:lnSpc>
              <a:spcBef>
                <a:spcPct val="25000"/>
              </a:spcBef>
              <a:buClr>
                <a:srgbClr val="CC66FF"/>
              </a:buClr>
              <a:buSzPct val="60000"/>
              <a:buFont typeface="Webdings" pitchFamily="18" charset="2"/>
              <a:buChar char=""/>
            </a:pPr>
            <a:r>
              <a:rPr lang="es-ES" b="1">
                <a:latin typeface="Arial" charset="0"/>
              </a:rPr>
              <a:t>Que hayan sido editadas en </a:t>
            </a:r>
            <a:r>
              <a:rPr lang="es-ES_tradnl" b="1">
                <a:latin typeface="Arial" charset="0"/>
              </a:rPr>
              <a:t>los 7 </a:t>
            </a:r>
            <a:r>
              <a:rPr lang="es-ES" b="1">
                <a:latin typeface="Arial" charset="0"/>
              </a:rPr>
              <a:t>países preseleccionados </a:t>
            </a:r>
            <a:r>
              <a:rPr lang="es-ES_tradnl" b="1">
                <a:latin typeface="Arial" charset="0"/>
              </a:rPr>
              <a:t>por su mayor productividad tecno-científica</a:t>
            </a:r>
            <a:endParaRPr lang="es-ES_tradnl" b="1" i="1">
              <a:latin typeface="Arial" charset="0"/>
            </a:endParaRPr>
          </a:p>
        </p:txBody>
      </p:sp>
      <p:sp>
        <p:nvSpPr>
          <p:cNvPr id="166916" name="Rectangle 4"/>
          <p:cNvSpPr>
            <a:spLocks noChangeArrowheads="1"/>
          </p:cNvSpPr>
          <p:nvPr/>
        </p:nvSpPr>
        <p:spPr bwMode="auto">
          <a:xfrm>
            <a:off x="2590800" y="1295400"/>
            <a:ext cx="3889375" cy="579438"/>
          </a:xfrm>
          <a:prstGeom prst="rect">
            <a:avLst/>
          </a:prstGeom>
          <a:noFill/>
          <a:ln w="9525">
            <a:noFill/>
            <a:miter lim="800000"/>
            <a:headEnd/>
            <a:tailEnd/>
          </a:ln>
          <a:effectLst/>
        </p:spPr>
        <p:txBody>
          <a:bodyPr wrap="none">
            <a:spAutoFit/>
          </a:bodyPr>
          <a:lstStyle/>
          <a:p>
            <a:r>
              <a:rPr lang="es-ES_tradnl" sz="3200" b="1">
                <a:effectLst>
                  <a:outerShdw blurRad="38100" dist="38100" dir="2700000" algn="tl">
                    <a:srgbClr val="000000"/>
                  </a:outerShdw>
                </a:effectLst>
              </a:rPr>
              <a:t>Material y método</a:t>
            </a:r>
            <a:endParaRPr lang="es-ES" sz="3200" b="1">
              <a:effectLst>
                <a:outerShdw blurRad="38100" dist="38100" dir="2700000" algn="tl">
                  <a:srgbClr val="000000"/>
                </a:outerShdw>
              </a:effectLst>
            </a:endParaRPr>
          </a:p>
        </p:txBody>
      </p:sp>
      <p:sp>
        <p:nvSpPr>
          <p:cNvPr id="166917" name="Rectangle 5"/>
          <p:cNvSpPr>
            <a:spLocks noChangeArrowheads="1"/>
          </p:cNvSpPr>
          <p:nvPr/>
        </p:nvSpPr>
        <p:spPr bwMode="auto">
          <a:xfrm>
            <a:off x="1524000" y="228600"/>
            <a:ext cx="6172200" cy="1025525"/>
          </a:xfrm>
          <a:prstGeom prst="rect">
            <a:avLst/>
          </a:prstGeom>
          <a:noFill/>
          <a:ln w="9525">
            <a:noFill/>
            <a:miter lim="800000"/>
            <a:headEnd/>
            <a:tailEnd/>
          </a:ln>
          <a:effectLst/>
        </p:spPr>
        <p:txBody>
          <a:bodyPr>
            <a:spAutoFit/>
          </a:bodyPr>
          <a:lstStyle/>
          <a:p>
            <a:pPr>
              <a:lnSpc>
                <a:spcPct val="85000"/>
              </a:lnSpc>
            </a:pPr>
            <a:r>
              <a:rPr lang="es-ES" sz="3600" b="1">
                <a:solidFill>
                  <a:srgbClr val="FFCC99"/>
                </a:solidFill>
                <a:effectLst>
                  <a:outerShdw blurRad="38100" dist="38100" dir="2700000" algn="tl">
                    <a:srgbClr val="000000"/>
                  </a:outerShdw>
                </a:effectLst>
              </a:rPr>
              <a:t>componentes bioéticos en publicaciones biomédicas</a:t>
            </a:r>
          </a:p>
        </p:txBody>
      </p:sp>
    </p:spTree>
  </p:cSld>
  <p:clrMapOvr>
    <a:masterClrMapping/>
  </p:clrMapOvr>
  <p:transition>
    <p:random/>
  </p:transition>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8963" name="Text Box 3"/>
          <p:cNvSpPr txBox="1">
            <a:spLocks noChangeArrowheads="1"/>
          </p:cNvSpPr>
          <p:nvPr/>
        </p:nvSpPr>
        <p:spPr bwMode="auto">
          <a:xfrm>
            <a:off x="914400" y="2057400"/>
            <a:ext cx="7620000" cy="3989388"/>
          </a:xfrm>
          <a:prstGeom prst="rect">
            <a:avLst/>
          </a:prstGeom>
          <a:noFill/>
          <a:ln w="9525">
            <a:noFill/>
            <a:miter lim="800000"/>
            <a:headEnd/>
            <a:tailEnd/>
          </a:ln>
          <a:effectLst/>
        </p:spPr>
        <p:txBody>
          <a:bodyPr>
            <a:spAutoFit/>
          </a:bodyPr>
          <a:lstStyle/>
          <a:p>
            <a:pPr algn="ctr">
              <a:lnSpc>
                <a:spcPct val="85000"/>
              </a:lnSpc>
              <a:spcBef>
                <a:spcPct val="30000"/>
              </a:spcBef>
              <a:buClr>
                <a:schemeClr val="folHlink"/>
              </a:buClr>
              <a:buSzPct val="60000"/>
              <a:buFont typeface="Wingdings" pitchFamily="2" charset="2"/>
              <a:buNone/>
            </a:pPr>
            <a:r>
              <a:rPr lang="es-ES" sz="2800" b="1" i="1">
                <a:solidFill>
                  <a:srgbClr val="FFFFFF"/>
                </a:solidFill>
                <a:latin typeface="Arial" charset="0"/>
              </a:rPr>
              <a:t>Selección de la muestra:</a:t>
            </a:r>
            <a:endParaRPr lang="es-ES_tradnl" sz="2800" b="1" i="1">
              <a:solidFill>
                <a:srgbClr val="FFFFFF"/>
              </a:solidFill>
              <a:latin typeface="Arial" charset="0"/>
            </a:endParaRPr>
          </a:p>
          <a:p>
            <a:pPr algn="ctr">
              <a:lnSpc>
                <a:spcPct val="85000"/>
              </a:lnSpc>
              <a:spcBef>
                <a:spcPct val="30000"/>
              </a:spcBef>
              <a:buClr>
                <a:schemeClr val="folHlink"/>
              </a:buClr>
              <a:buSzPct val="60000"/>
              <a:buFont typeface="Wingdings" pitchFamily="2" charset="2"/>
              <a:buNone/>
            </a:pPr>
            <a:endParaRPr lang="es-ES" sz="1000" b="1" i="1">
              <a:solidFill>
                <a:srgbClr val="FFFFFF"/>
              </a:solidFill>
              <a:latin typeface="Arial" charset="0"/>
            </a:endParaRPr>
          </a:p>
          <a:p>
            <a:pPr algn="just">
              <a:lnSpc>
                <a:spcPct val="85000"/>
              </a:lnSpc>
              <a:spcBef>
                <a:spcPct val="30000"/>
              </a:spcBef>
              <a:buClr>
                <a:srgbClr val="336600"/>
              </a:buClr>
              <a:buFont typeface="Webdings" pitchFamily="18" charset="2"/>
              <a:buChar char="4"/>
            </a:pPr>
            <a:r>
              <a:rPr lang="es-ES" sz="2600" b="1" i="1">
                <a:solidFill>
                  <a:srgbClr val="FFFFFF"/>
                </a:solidFill>
                <a:latin typeface="Arial" charset="0"/>
              </a:rPr>
              <a:t>Grupo A de estudio:</a:t>
            </a:r>
          </a:p>
          <a:p>
            <a:pPr algn="just">
              <a:lnSpc>
                <a:spcPct val="85000"/>
              </a:lnSpc>
              <a:spcBef>
                <a:spcPct val="30000"/>
              </a:spcBef>
              <a:buClr>
                <a:srgbClr val="336600"/>
              </a:buClr>
              <a:buFont typeface="Webdings" pitchFamily="18" charset="2"/>
              <a:buNone/>
            </a:pPr>
            <a:r>
              <a:rPr lang="es-ES" sz="2600" b="1">
                <a:solidFill>
                  <a:srgbClr val="FFFFFF"/>
                </a:solidFill>
                <a:latin typeface="Arial" charset="0"/>
              </a:rPr>
              <a:t>Revistas indexadas en MEDLINE: hubo 18 que reunían las características requeridas. Se seleccionó el 100%</a:t>
            </a:r>
          </a:p>
          <a:p>
            <a:pPr algn="just">
              <a:lnSpc>
                <a:spcPct val="85000"/>
              </a:lnSpc>
              <a:spcBef>
                <a:spcPct val="30000"/>
              </a:spcBef>
              <a:buClr>
                <a:srgbClr val="336600"/>
              </a:buClr>
              <a:buFont typeface="Webdings" pitchFamily="18" charset="2"/>
              <a:buNone/>
            </a:pPr>
            <a:endParaRPr lang="es-ES" sz="1000" b="1">
              <a:solidFill>
                <a:srgbClr val="FFFFFF"/>
              </a:solidFill>
              <a:latin typeface="Arial" charset="0"/>
            </a:endParaRPr>
          </a:p>
          <a:p>
            <a:pPr algn="just">
              <a:lnSpc>
                <a:spcPct val="85000"/>
              </a:lnSpc>
              <a:spcBef>
                <a:spcPct val="30000"/>
              </a:spcBef>
              <a:buClr>
                <a:srgbClr val="336600"/>
              </a:buClr>
              <a:buFont typeface="Webdings" pitchFamily="18" charset="2"/>
              <a:buChar char="4"/>
            </a:pPr>
            <a:r>
              <a:rPr lang="es-ES" sz="2600" b="1" i="1">
                <a:solidFill>
                  <a:srgbClr val="FFFFFF"/>
                </a:solidFill>
                <a:latin typeface="Arial" charset="0"/>
              </a:rPr>
              <a:t>Grupo B de estudio:</a:t>
            </a:r>
          </a:p>
          <a:p>
            <a:pPr algn="just">
              <a:lnSpc>
                <a:spcPct val="85000"/>
              </a:lnSpc>
              <a:spcBef>
                <a:spcPct val="30000"/>
              </a:spcBef>
              <a:buClr>
                <a:srgbClr val="336600"/>
              </a:buClr>
              <a:buFont typeface="Webdings" pitchFamily="18" charset="2"/>
              <a:buNone/>
            </a:pPr>
            <a:r>
              <a:rPr lang="es-ES" sz="2600" b="1">
                <a:solidFill>
                  <a:srgbClr val="FFFFFF"/>
                </a:solidFill>
                <a:latin typeface="Arial" charset="0"/>
              </a:rPr>
              <a:t>Revistas indexadas en LILACS: hubo 46 que reunían los requisitos. Por método aleatorio simple, se seleccionó el 50 % (23 revistas)</a:t>
            </a:r>
          </a:p>
        </p:txBody>
      </p:sp>
      <p:sp>
        <p:nvSpPr>
          <p:cNvPr id="168964" name="Rectangle 4"/>
          <p:cNvSpPr>
            <a:spLocks noChangeArrowheads="1"/>
          </p:cNvSpPr>
          <p:nvPr/>
        </p:nvSpPr>
        <p:spPr bwMode="auto">
          <a:xfrm>
            <a:off x="2438400" y="1371600"/>
            <a:ext cx="4038600" cy="579438"/>
          </a:xfrm>
          <a:prstGeom prst="rect">
            <a:avLst/>
          </a:prstGeom>
          <a:noFill/>
          <a:ln w="9525">
            <a:noFill/>
            <a:miter lim="800000"/>
            <a:headEnd/>
            <a:tailEnd/>
          </a:ln>
          <a:effectLst/>
        </p:spPr>
        <p:txBody>
          <a:bodyPr>
            <a:spAutoFit/>
          </a:bodyPr>
          <a:lstStyle/>
          <a:p>
            <a:r>
              <a:rPr lang="es-ES_tradnl" sz="3200" b="1">
                <a:effectLst>
                  <a:outerShdw blurRad="38100" dist="38100" dir="2700000" algn="tl">
                    <a:srgbClr val="000000"/>
                  </a:outerShdw>
                </a:effectLst>
              </a:rPr>
              <a:t>Material y método</a:t>
            </a:r>
            <a:endParaRPr lang="es-ES" sz="3200" b="1">
              <a:effectLst>
                <a:outerShdw blurRad="38100" dist="38100" dir="2700000" algn="tl">
                  <a:srgbClr val="000000"/>
                </a:outerShdw>
              </a:effectLst>
            </a:endParaRPr>
          </a:p>
        </p:txBody>
      </p:sp>
      <p:sp>
        <p:nvSpPr>
          <p:cNvPr id="168968" name="Rectangle 8"/>
          <p:cNvSpPr>
            <a:spLocks noChangeArrowheads="1"/>
          </p:cNvSpPr>
          <p:nvPr/>
        </p:nvSpPr>
        <p:spPr bwMode="auto">
          <a:xfrm>
            <a:off x="1524000" y="228600"/>
            <a:ext cx="6172200" cy="1025525"/>
          </a:xfrm>
          <a:prstGeom prst="rect">
            <a:avLst/>
          </a:prstGeom>
          <a:noFill/>
          <a:ln w="9525">
            <a:noFill/>
            <a:miter lim="800000"/>
            <a:headEnd/>
            <a:tailEnd/>
          </a:ln>
          <a:effectLst/>
        </p:spPr>
        <p:txBody>
          <a:bodyPr>
            <a:spAutoFit/>
          </a:bodyPr>
          <a:lstStyle/>
          <a:p>
            <a:pPr>
              <a:lnSpc>
                <a:spcPct val="85000"/>
              </a:lnSpc>
            </a:pPr>
            <a:r>
              <a:rPr lang="es-ES" sz="3600" b="1">
                <a:solidFill>
                  <a:srgbClr val="FFCC99"/>
                </a:solidFill>
                <a:effectLst>
                  <a:outerShdw blurRad="38100" dist="38100" dir="2700000" algn="tl">
                    <a:srgbClr val="000000"/>
                  </a:outerShdw>
                </a:effectLst>
              </a:rPr>
              <a:t>componentes bioéticos en publicaciones biomédicas</a:t>
            </a:r>
          </a:p>
        </p:txBody>
      </p:sp>
    </p:spTree>
  </p:cSld>
  <p:clrMapOvr>
    <a:masterClrMapping/>
  </p:clrMapOvr>
  <p:transition>
    <p:random/>
  </p:transition>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1011" name="Text Box 3"/>
          <p:cNvSpPr txBox="1">
            <a:spLocks noChangeArrowheads="1"/>
          </p:cNvSpPr>
          <p:nvPr/>
        </p:nvSpPr>
        <p:spPr bwMode="auto">
          <a:xfrm>
            <a:off x="1066800" y="1981200"/>
            <a:ext cx="7162800" cy="4511675"/>
          </a:xfrm>
          <a:prstGeom prst="rect">
            <a:avLst/>
          </a:prstGeom>
          <a:noFill/>
          <a:ln w="9525">
            <a:noFill/>
            <a:miter lim="800000"/>
            <a:headEnd/>
            <a:tailEnd/>
          </a:ln>
          <a:effectLst/>
        </p:spPr>
        <p:txBody>
          <a:bodyPr>
            <a:spAutoFit/>
          </a:bodyPr>
          <a:lstStyle/>
          <a:p>
            <a:pPr algn="ctr">
              <a:lnSpc>
                <a:spcPct val="80000"/>
              </a:lnSpc>
              <a:spcBef>
                <a:spcPct val="20000"/>
              </a:spcBef>
              <a:buClr>
                <a:schemeClr val="folHlink"/>
              </a:buClr>
              <a:buSzPct val="60000"/>
              <a:buFont typeface="Wingdings" pitchFamily="2" charset="2"/>
              <a:buNone/>
            </a:pPr>
            <a:r>
              <a:rPr lang="es-ES" sz="2800" b="1">
                <a:latin typeface="Arial" charset="0"/>
              </a:rPr>
              <a:t>Análisis de la muestra</a:t>
            </a:r>
            <a:endParaRPr lang="es-ES" sz="1200" b="1">
              <a:latin typeface="Arial" charset="0"/>
            </a:endParaRPr>
          </a:p>
          <a:p>
            <a:pPr algn="ctr">
              <a:lnSpc>
                <a:spcPct val="80000"/>
              </a:lnSpc>
              <a:spcBef>
                <a:spcPct val="20000"/>
              </a:spcBef>
              <a:buClr>
                <a:schemeClr val="folHlink"/>
              </a:buClr>
              <a:buSzPct val="60000"/>
              <a:buFont typeface="Wingdings" pitchFamily="2" charset="2"/>
              <a:buNone/>
            </a:pPr>
            <a:endParaRPr lang="es-ES" sz="800" b="1">
              <a:latin typeface="Arial" charset="0"/>
            </a:endParaRPr>
          </a:p>
          <a:p>
            <a:pPr>
              <a:lnSpc>
                <a:spcPct val="80000"/>
              </a:lnSpc>
              <a:spcBef>
                <a:spcPct val="20000"/>
              </a:spcBef>
              <a:buClr>
                <a:schemeClr val="folHlink"/>
              </a:buClr>
              <a:buSzPct val="60000"/>
              <a:buFont typeface="Wingdings" pitchFamily="2" charset="2"/>
              <a:buNone/>
            </a:pPr>
            <a:r>
              <a:rPr lang="es-ES" b="1" i="1">
                <a:latin typeface="Arial" charset="0"/>
              </a:rPr>
              <a:t> Países	</a:t>
            </a:r>
            <a:r>
              <a:rPr lang="es-ES_tradnl" b="1" i="1">
                <a:latin typeface="Arial" charset="0"/>
              </a:rPr>
              <a:t>A)</a:t>
            </a:r>
            <a:r>
              <a:rPr lang="es-ES" b="1" i="1">
                <a:latin typeface="Arial" charset="0"/>
              </a:rPr>
              <a:t> MEDLINE		</a:t>
            </a:r>
            <a:r>
              <a:rPr lang="es-ES_tradnl" b="1" i="1">
                <a:latin typeface="Arial" charset="0"/>
              </a:rPr>
              <a:t>B) </a:t>
            </a:r>
            <a:r>
              <a:rPr lang="es-ES" b="1" i="1">
                <a:latin typeface="Arial" charset="0"/>
              </a:rPr>
              <a:t>LILACS</a:t>
            </a:r>
            <a:endParaRPr lang="es-ES" b="1">
              <a:latin typeface="Arial" charset="0"/>
            </a:endParaRPr>
          </a:p>
          <a:p>
            <a:pPr>
              <a:lnSpc>
                <a:spcPct val="80000"/>
              </a:lnSpc>
              <a:spcBef>
                <a:spcPct val="20000"/>
              </a:spcBef>
              <a:buClr>
                <a:schemeClr val="folHlink"/>
              </a:buClr>
              <a:buSzPct val="60000"/>
              <a:buFont typeface="Wingdings" pitchFamily="2" charset="2"/>
              <a:buNone/>
            </a:pPr>
            <a:r>
              <a:rPr lang="es-ES" b="1">
                <a:latin typeface="Arial" charset="0"/>
              </a:rPr>
              <a:t>	        N°Rev  </a:t>
            </a:r>
            <a:r>
              <a:rPr lang="es-ES_tradnl" b="1">
                <a:latin typeface="Arial" charset="0"/>
              </a:rPr>
              <a:t>  </a:t>
            </a:r>
            <a:r>
              <a:rPr lang="es-ES" b="1">
                <a:latin typeface="Arial" charset="0"/>
              </a:rPr>
              <a:t>N°Art	     N°Rev	  N°Art</a:t>
            </a:r>
            <a:endParaRPr lang="es-ES_tradnl" b="1">
              <a:latin typeface="Arial" charset="0"/>
            </a:endParaRPr>
          </a:p>
          <a:p>
            <a:pPr>
              <a:lnSpc>
                <a:spcPct val="80000"/>
              </a:lnSpc>
              <a:spcBef>
                <a:spcPct val="20000"/>
              </a:spcBef>
              <a:buClr>
                <a:schemeClr val="folHlink"/>
              </a:buClr>
              <a:buSzPct val="60000"/>
              <a:buFont typeface="Wingdings" pitchFamily="2" charset="2"/>
              <a:buNone/>
            </a:pPr>
            <a:endParaRPr lang="es-ES" sz="1200" b="1">
              <a:latin typeface="Arial" charset="0"/>
            </a:endParaRPr>
          </a:p>
          <a:p>
            <a:pPr>
              <a:lnSpc>
                <a:spcPct val="80000"/>
              </a:lnSpc>
              <a:spcBef>
                <a:spcPct val="20000"/>
              </a:spcBef>
              <a:buClr>
                <a:schemeClr val="folHlink"/>
              </a:buClr>
              <a:buSzPct val="60000"/>
              <a:buFont typeface="Wingdings" pitchFamily="2" charset="2"/>
              <a:buNone/>
            </a:pPr>
            <a:r>
              <a:rPr lang="es-ES" b="1">
                <a:latin typeface="Arial" charset="0"/>
              </a:rPr>
              <a:t>Argentina	  4	     93		 5	    </a:t>
            </a:r>
            <a:r>
              <a:rPr lang="es-ES_tradnl" b="1">
                <a:latin typeface="Arial" charset="0"/>
              </a:rPr>
              <a:t> </a:t>
            </a:r>
            <a:r>
              <a:rPr lang="es-ES" b="1">
                <a:latin typeface="Arial" charset="0"/>
              </a:rPr>
              <a:t>36</a:t>
            </a:r>
          </a:p>
          <a:p>
            <a:pPr>
              <a:lnSpc>
                <a:spcPct val="80000"/>
              </a:lnSpc>
              <a:spcBef>
                <a:spcPct val="20000"/>
              </a:spcBef>
              <a:buClr>
                <a:schemeClr val="folHlink"/>
              </a:buClr>
              <a:buSzPct val="60000"/>
              <a:buFont typeface="Wingdings" pitchFamily="2" charset="2"/>
              <a:buNone/>
            </a:pPr>
            <a:r>
              <a:rPr lang="es-ES" b="1">
                <a:latin typeface="Arial" charset="0"/>
              </a:rPr>
              <a:t>Brasil	  </a:t>
            </a:r>
            <a:r>
              <a:rPr lang="es-ES_tradnl" b="1">
                <a:latin typeface="Arial" charset="0"/>
              </a:rPr>
              <a:t>	  </a:t>
            </a:r>
            <a:r>
              <a:rPr lang="es-ES" b="1">
                <a:latin typeface="Arial" charset="0"/>
              </a:rPr>
              <a:t>5	   123		 7	    </a:t>
            </a:r>
            <a:r>
              <a:rPr lang="es-ES_tradnl" b="1">
                <a:latin typeface="Arial" charset="0"/>
              </a:rPr>
              <a:t> </a:t>
            </a:r>
            <a:r>
              <a:rPr lang="es-ES" b="1">
                <a:latin typeface="Arial" charset="0"/>
              </a:rPr>
              <a:t>86</a:t>
            </a:r>
          </a:p>
          <a:p>
            <a:pPr>
              <a:lnSpc>
                <a:spcPct val="80000"/>
              </a:lnSpc>
              <a:spcBef>
                <a:spcPct val="20000"/>
              </a:spcBef>
              <a:buClr>
                <a:schemeClr val="folHlink"/>
              </a:buClr>
              <a:buSzPct val="60000"/>
              <a:buFont typeface="Wingdings" pitchFamily="2" charset="2"/>
              <a:buNone/>
            </a:pPr>
            <a:r>
              <a:rPr lang="es-ES" b="1">
                <a:latin typeface="Arial" charset="0"/>
              </a:rPr>
              <a:t>Chile		  2	     73		 4	    </a:t>
            </a:r>
            <a:r>
              <a:rPr lang="es-ES_tradnl" b="1">
                <a:latin typeface="Arial" charset="0"/>
              </a:rPr>
              <a:t> </a:t>
            </a:r>
            <a:r>
              <a:rPr lang="es-ES" b="1">
                <a:latin typeface="Arial" charset="0"/>
              </a:rPr>
              <a:t>21</a:t>
            </a:r>
          </a:p>
          <a:p>
            <a:pPr>
              <a:lnSpc>
                <a:spcPct val="80000"/>
              </a:lnSpc>
              <a:spcBef>
                <a:spcPct val="20000"/>
              </a:spcBef>
              <a:buClr>
                <a:schemeClr val="folHlink"/>
              </a:buClr>
              <a:buSzPct val="60000"/>
              <a:buFont typeface="Wingdings" pitchFamily="2" charset="2"/>
              <a:buNone/>
            </a:pPr>
            <a:r>
              <a:rPr lang="es-ES" b="1">
                <a:latin typeface="Arial" charset="0"/>
              </a:rPr>
              <a:t>Cuba		  1	       8		 2	     </a:t>
            </a:r>
            <a:r>
              <a:rPr lang="es-ES_tradnl" b="1">
                <a:latin typeface="Arial" charset="0"/>
              </a:rPr>
              <a:t>  </a:t>
            </a:r>
            <a:r>
              <a:rPr lang="es-ES" b="1">
                <a:latin typeface="Arial" charset="0"/>
              </a:rPr>
              <a:t>9</a:t>
            </a:r>
          </a:p>
          <a:p>
            <a:pPr>
              <a:lnSpc>
                <a:spcPct val="80000"/>
              </a:lnSpc>
              <a:spcBef>
                <a:spcPct val="20000"/>
              </a:spcBef>
              <a:buClr>
                <a:schemeClr val="folHlink"/>
              </a:buClr>
              <a:buSzPct val="60000"/>
              <a:buFont typeface="Wingdings" pitchFamily="2" charset="2"/>
              <a:buNone/>
            </a:pPr>
            <a:r>
              <a:rPr lang="es-ES" b="1">
                <a:latin typeface="Arial" charset="0"/>
              </a:rPr>
              <a:t>México	  4	   119		 4	    </a:t>
            </a:r>
            <a:r>
              <a:rPr lang="es-ES_tradnl" b="1">
                <a:latin typeface="Arial" charset="0"/>
              </a:rPr>
              <a:t> </a:t>
            </a:r>
            <a:r>
              <a:rPr lang="es-ES" b="1">
                <a:latin typeface="Arial" charset="0"/>
              </a:rPr>
              <a:t>33</a:t>
            </a:r>
          </a:p>
          <a:p>
            <a:pPr>
              <a:lnSpc>
                <a:spcPct val="80000"/>
              </a:lnSpc>
              <a:spcBef>
                <a:spcPct val="20000"/>
              </a:spcBef>
              <a:buClr>
                <a:schemeClr val="folHlink"/>
              </a:buClr>
              <a:buSzPct val="60000"/>
              <a:buFont typeface="Wingdings" pitchFamily="2" charset="2"/>
              <a:buNone/>
            </a:pPr>
            <a:r>
              <a:rPr lang="es-ES" b="1">
                <a:latin typeface="Arial" charset="0"/>
              </a:rPr>
              <a:t>P. Rico	  1	     12		 -           </a:t>
            </a:r>
            <a:r>
              <a:rPr lang="es-ES_tradnl" b="1">
                <a:latin typeface="Arial" charset="0"/>
              </a:rPr>
              <a:t>    </a:t>
            </a:r>
            <a:r>
              <a:rPr lang="es-ES" b="1">
                <a:latin typeface="Arial" charset="0"/>
              </a:rPr>
              <a:t>-</a:t>
            </a:r>
          </a:p>
          <a:p>
            <a:pPr>
              <a:lnSpc>
                <a:spcPct val="80000"/>
              </a:lnSpc>
              <a:spcBef>
                <a:spcPct val="20000"/>
              </a:spcBef>
              <a:buClr>
                <a:schemeClr val="folHlink"/>
              </a:buClr>
              <a:buSzPct val="60000"/>
              <a:buFont typeface="Wingdings" pitchFamily="2" charset="2"/>
              <a:buNone/>
            </a:pPr>
            <a:r>
              <a:rPr lang="es-ES" b="1">
                <a:latin typeface="Arial" charset="0"/>
              </a:rPr>
              <a:t>Venezuela	  1	       6		 1	     </a:t>
            </a:r>
            <a:r>
              <a:rPr lang="es-ES_tradnl" b="1">
                <a:latin typeface="Arial" charset="0"/>
              </a:rPr>
              <a:t>  </a:t>
            </a:r>
            <a:r>
              <a:rPr lang="es-ES" b="1">
                <a:latin typeface="Arial" charset="0"/>
              </a:rPr>
              <a:t>6</a:t>
            </a:r>
            <a:endParaRPr lang="es-ES_tradnl" b="1">
              <a:latin typeface="Arial" charset="0"/>
            </a:endParaRPr>
          </a:p>
          <a:p>
            <a:pPr>
              <a:lnSpc>
                <a:spcPct val="80000"/>
              </a:lnSpc>
              <a:spcBef>
                <a:spcPct val="20000"/>
              </a:spcBef>
              <a:buClr>
                <a:schemeClr val="folHlink"/>
              </a:buClr>
              <a:buSzPct val="60000"/>
              <a:buFont typeface="Wingdings" pitchFamily="2" charset="2"/>
              <a:buNone/>
            </a:pPr>
            <a:endParaRPr lang="es-ES" sz="800" b="1">
              <a:latin typeface="Arial" charset="0"/>
            </a:endParaRPr>
          </a:p>
          <a:p>
            <a:pPr>
              <a:lnSpc>
                <a:spcPct val="80000"/>
              </a:lnSpc>
              <a:spcBef>
                <a:spcPct val="20000"/>
              </a:spcBef>
              <a:buClr>
                <a:schemeClr val="folHlink"/>
              </a:buClr>
              <a:buSzPct val="60000"/>
              <a:buFont typeface="Wingdings" pitchFamily="2" charset="2"/>
              <a:buNone/>
            </a:pPr>
            <a:r>
              <a:rPr lang="es-ES" b="1" i="1">
                <a:latin typeface="Arial" charset="0"/>
              </a:rPr>
              <a:t>TOTAL	18	   434		23	  </a:t>
            </a:r>
            <a:r>
              <a:rPr lang="es-ES_tradnl" b="1" i="1">
                <a:latin typeface="Arial" charset="0"/>
              </a:rPr>
              <a:t> </a:t>
            </a:r>
            <a:r>
              <a:rPr lang="es-ES" b="1" i="1">
                <a:latin typeface="Arial" charset="0"/>
              </a:rPr>
              <a:t>191	</a:t>
            </a:r>
            <a:r>
              <a:rPr lang="es-ES" b="1">
                <a:latin typeface="Arial" charset="0"/>
              </a:rPr>
              <a:t> </a:t>
            </a:r>
          </a:p>
        </p:txBody>
      </p:sp>
      <p:sp>
        <p:nvSpPr>
          <p:cNvPr id="171012" name="Rectangle 4"/>
          <p:cNvSpPr>
            <a:spLocks noChangeArrowheads="1"/>
          </p:cNvSpPr>
          <p:nvPr/>
        </p:nvSpPr>
        <p:spPr bwMode="auto">
          <a:xfrm>
            <a:off x="3352800" y="1295400"/>
            <a:ext cx="2439988" cy="579438"/>
          </a:xfrm>
          <a:prstGeom prst="rect">
            <a:avLst/>
          </a:prstGeom>
          <a:noFill/>
          <a:ln w="9525">
            <a:noFill/>
            <a:miter lim="800000"/>
            <a:headEnd/>
            <a:tailEnd/>
          </a:ln>
          <a:effectLst/>
        </p:spPr>
        <p:txBody>
          <a:bodyPr wrap="none">
            <a:spAutoFit/>
          </a:bodyPr>
          <a:lstStyle/>
          <a:p>
            <a:r>
              <a:rPr lang="es-ES_tradnl" sz="3200" b="1">
                <a:effectLst>
                  <a:outerShdw blurRad="38100" dist="38100" dir="2700000" algn="tl">
                    <a:srgbClr val="000000"/>
                  </a:outerShdw>
                </a:effectLst>
              </a:rPr>
              <a:t>Resultados</a:t>
            </a:r>
            <a:endParaRPr lang="es-ES" sz="3200" b="1">
              <a:effectLst>
                <a:outerShdw blurRad="38100" dist="38100" dir="2700000" algn="tl">
                  <a:srgbClr val="000000"/>
                </a:outerShdw>
              </a:effectLst>
            </a:endParaRPr>
          </a:p>
        </p:txBody>
      </p:sp>
      <p:sp>
        <p:nvSpPr>
          <p:cNvPr id="171015" name="Rectangle 7"/>
          <p:cNvSpPr>
            <a:spLocks noChangeArrowheads="1"/>
          </p:cNvSpPr>
          <p:nvPr/>
        </p:nvSpPr>
        <p:spPr bwMode="auto">
          <a:xfrm>
            <a:off x="1524000" y="228600"/>
            <a:ext cx="6172200" cy="1025525"/>
          </a:xfrm>
          <a:prstGeom prst="rect">
            <a:avLst/>
          </a:prstGeom>
          <a:noFill/>
          <a:ln w="9525">
            <a:noFill/>
            <a:miter lim="800000"/>
            <a:headEnd/>
            <a:tailEnd/>
          </a:ln>
          <a:effectLst/>
        </p:spPr>
        <p:txBody>
          <a:bodyPr>
            <a:spAutoFit/>
          </a:bodyPr>
          <a:lstStyle/>
          <a:p>
            <a:pPr>
              <a:lnSpc>
                <a:spcPct val="85000"/>
              </a:lnSpc>
            </a:pPr>
            <a:r>
              <a:rPr lang="es-ES" sz="3600" b="1">
                <a:solidFill>
                  <a:srgbClr val="FFCC99"/>
                </a:solidFill>
                <a:effectLst>
                  <a:outerShdw blurRad="38100" dist="38100" dir="2700000" algn="tl">
                    <a:srgbClr val="000000"/>
                  </a:outerShdw>
                </a:effectLst>
              </a:rPr>
              <a:t>componentes bioéticos en publicaciones biomédicas</a:t>
            </a:r>
          </a:p>
        </p:txBody>
      </p:sp>
    </p:spTree>
  </p:cSld>
  <p:clrMapOvr>
    <a:masterClrMapping/>
  </p:clrMapOvr>
  <p:transition>
    <p:random/>
  </p:transition>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3058" name="Text Box 2"/>
          <p:cNvSpPr txBox="1">
            <a:spLocks noChangeArrowheads="1"/>
          </p:cNvSpPr>
          <p:nvPr/>
        </p:nvSpPr>
        <p:spPr bwMode="auto">
          <a:xfrm>
            <a:off x="457200" y="2133600"/>
            <a:ext cx="8305800" cy="4146550"/>
          </a:xfrm>
          <a:prstGeom prst="rect">
            <a:avLst/>
          </a:prstGeom>
          <a:noFill/>
          <a:ln w="9525">
            <a:noFill/>
            <a:miter lim="800000"/>
            <a:headEnd/>
            <a:tailEnd/>
          </a:ln>
          <a:effectLst/>
        </p:spPr>
        <p:txBody>
          <a:bodyPr>
            <a:spAutoFit/>
          </a:bodyPr>
          <a:lstStyle/>
          <a:p>
            <a:pPr algn="ctr">
              <a:lnSpc>
                <a:spcPct val="85000"/>
              </a:lnSpc>
              <a:spcBef>
                <a:spcPct val="30000"/>
              </a:spcBef>
              <a:buClr>
                <a:schemeClr val="folHlink"/>
              </a:buClr>
              <a:buSzPct val="60000"/>
              <a:buFont typeface="Wingdings" pitchFamily="2" charset="2"/>
              <a:buNone/>
            </a:pPr>
            <a:r>
              <a:rPr lang="es-ES" sz="2800" b="1">
                <a:latin typeface="Arial" charset="0"/>
              </a:rPr>
              <a:t>Mención de requerimientos éticos</a:t>
            </a:r>
            <a:endParaRPr lang="es-ES" sz="2800">
              <a:latin typeface="Arial" charset="0"/>
            </a:endParaRPr>
          </a:p>
          <a:p>
            <a:pPr algn="ctr">
              <a:lnSpc>
                <a:spcPct val="85000"/>
              </a:lnSpc>
              <a:spcBef>
                <a:spcPct val="30000"/>
              </a:spcBef>
              <a:buClr>
                <a:schemeClr val="folHlink"/>
              </a:buClr>
              <a:buSzPct val="60000"/>
              <a:buFont typeface="Wingdings" pitchFamily="2" charset="2"/>
              <a:buNone/>
            </a:pPr>
            <a:r>
              <a:rPr lang="es-ES_tradnl" b="1" i="1">
                <a:latin typeface="Arial" charset="0"/>
              </a:rPr>
              <a:t>A) </a:t>
            </a:r>
            <a:r>
              <a:rPr lang="es-ES" b="1" i="1">
                <a:latin typeface="Arial" charset="0"/>
              </a:rPr>
              <a:t>Revistas indexadas en MEDLINE (n= 18)</a:t>
            </a:r>
          </a:p>
          <a:p>
            <a:pPr algn="ctr">
              <a:lnSpc>
                <a:spcPct val="85000"/>
              </a:lnSpc>
              <a:spcBef>
                <a:spcPct val="30000"/>
              </a:spcBef>
              <a:buClr>
                <a:schemeClr val="folHlink"/>
              </a:buClr>
              <a:buSzPct val="60000"/>
              <a:buFont typeface="Wingdings" pitchFamily="2" charset="2"/>
              <a:buNone/>
            </a:pPr>
            <a:endParaRPr lang="es-ES" sz="900" b="1" i="1">
              <a:latin typeface="Arial" charset="0"/>
            </a:endParaRPr>
          </a:p>
          <a:p>
            <a:pPr>
              <a:lnSpc>
                <a:spcPct val="80000"/>
              </a:lnSpc>
              <a:spcBef>
                <a:spcPct val="15000"/>
              </a:spcBef>
              <a:buClr>
                <a:schemeClr val="folHlink"/>
              </a:buClr>
              <a:buSzPct val="60000"/>
              <a:buFont typeface="Wingdings" pitchFamily="2" charset="2"/>
              <a:buNone/>
            </a:pPr>
            <a:r>
              <a:rPr lang="es-ES" b="1" i="1">
                <a:latin typeface="Arial" charset="0"/>
              </a:rPr>
              <a:t>		            </a:t>
            </a:r>
            <a:r>
              <a:rPr lang="es-ES_tradnl" b="1" i="1">
                <a:latin typeface="Arial" charset="0"/>
              </a:rPr>
              <a:t>   </a:t>
            </a:r>
            <a:r>
              <a:rPr lang="es-ES" b="1">
                <a:latin typeface="Arial" charset="0"/>
              </a:rPr>
              <a:t>Est. Farmacol.   </a:t>
            </a:r>
            <a:r>
              <a:rPr lang="es-ES_tradnl" b="1">
                <a:latin typeface="Arial" charset="0"/>
              </a:rPr>
              <a:t>  </a:t>
            </a:r>
            <a:r>
              <a:rPr lang="es-ES" b="1">
                <a:latin typeface="Arial" charset="0"/>
              </a:rPr>
              <a:t>Est. no farmacol.</a:t>
            </a:r>
          </a:p>
          <a:p>
            <a:pPr>
              <a:lnSpc>
                <a:spcPct val="80000"/>
              </a:lnSpc>
              <a:spcBef>
                <a:spcPct val="15000"/>
              </a:spcBef>
              <a:buClr>
                <a:schemeClr val="folHlink"/>
              </a:buClr>
              <a:buSzPct val="60000"/>
              <a:buFont typeface="Wingdings" pitchFamily="2" charset="2"/>
              <a:buNone/>
            </a:pPr>
            <a:r>
              <a:rPr lang="es-ES" b="1">
                <a:latin typeface="Arial" charset="0"/>
              </a:rPr>
              <a:t>		                   </a:t>
            </a:r>
            <a:r>
              <a:rPr lang="es-ES_tradnl" b="1">
                <a:latin typeface="Arial" charset="0"/>
              </a:rPr>
              <a:t>    </a:t>
            </a:r>
            <a:r>
              <a:rPr lang="es-ES" b="1">
                <a:latin typeface="Arial" charset="0"/>
              </a:rPr>
              <a:t>(n= 93)</a:t>
            </a:r>
            <a:r>
              <a:rPr lang="es-ES_tradnl" b="1">
                <a:latin typeface="Arial" charset="0"/>
              </a:rPr>
              <a:t>                </a:t>
            </a:r>
            <a:r>
              <a:rPr lang="es-ES" b="1">
                <a:latin typeface="Arial" charset="0"/>
              </a:rPr>
              <a:t>(n= 341)</a:t>
            </a:r>
          </a:p>
          <a:p>
            <a:pPr>
              <a:lnSpc>
                <a:spcPct val="85000"/>
              </a:lnSpc>
              <a:spcBef>
                <a:spcPct val="30000"/>
              </a:spcBef>
              <a:buClr>
                <a:schemeClr val="folHlink"/>
              </a:buClr>
              <a:buSzPct val="60000"/>
              <a:buFont typeface="Wingdings" pitchFamily="2" charset="2"/>
              <a:buNone/>
            </a:pPr>
            <a:endParaRPr lang="es-ES" sz="900" b="1">
              <a:latin typeface="Arial" charset="0"/>
            </a:endParaRPr>
          </a:p>
          <a:p>
            <a:pPr>
              <a:lnSpc>
                <a:spcPct val="85000"/>
              </a:lnSpc>
              <a:spcBef>
                <a:spcPct val="30000"/>
              </a:spcBef>
              <a:buClr>
                <a:schemeClr val="folHlink"/>
              </a:buClr>
              <a:buSzPct val="60000"/>
              <a:buFont typeface="Wingdings" pitchFamily="2" charset="2"/>
              <a:buNone/>
            </a:pPr>
            <a:r>
              <a:rPr lang="es-ES" b="1">
                <a:latin typeface="Arial" charset="0"/>
              </a:rPr>
              <a:t>Consent</a:t>
            </a:r>
            <a:r>
              <a:rPr lang="es-ES_tradnl" b="1">
                <a:latin typeface="Arial" charset="0"/>
              </a:rPr>
              <a:t>im</a:t>
            </a:r>
            <a:r>
              <a:rPr lang="es-ES" b="1">
                <a:latin typeface="Arial" charset="0"/>
              </a:rPr>
              <a:t>. </a:t>
            </a:r>
            <a:r>
              <a:rPr lang="es-ES_tradnl" b="1">
                <a:latin typeface="Arial" charset="0"/>
              </a:rPr>
              <a:t>i</a:t>
            </a:r>
            <a:r>
              <a:rPr lang="es-ES" b="1">
                <a:latin typeface="Arial" charset="0"/>
              </a:rPr>
              <a:t>nformado	</a:t>
            </a:r>
            <a:r>
              <a:rPr lang="es-ES_tradnl" b="1">
                <a:latin typeface="Arial" charset="0"/>
              </a:rPr>
              <a:t> </a:t>
            </a:r>
            <a:r>
              <a:rPr lang="es-ES" b="1">
                <a:effectLst>
                  <a:outerShdw blurRad="38100" dist="38100" dir="2700000" algn="tl">
                    <a:srgbClr val="000000"/>
                  </a:outerShdw>
                </a:effectLst>
                <a:latin typeface="Arial" charset="0"/>
              </a:rPr>
              <a:t>47  (51%)</a:t>
            </a:r>
            <a:r>
              <a:rPr lang="es-ES" b="1">
                <a:latin typeface="Arial" charset="0"/>
              </a:rPr>
              <a:t>	    </a:t>
            </a:r>
            <a:r>
              <a:rPr lang="es-ES_tradnl" b="1">
                <a:latin typeface="Arial" charset="0"/>
              </a:rPr>
              <a:t> </a:t>
            </a:r>
            <a:r>
              <a:rPr lang="es-ES" b="1">
                <a:effectLst>
                  <a:outerShdw blurRad="38100" dist="38100" dir="2700000" algn="tl">
                    <a:srgbClr val="000000"/>
                  </a:outerShdw>
                </a:effectLst>
                <a:latin typeface="Arial" charset="0"/>
              </a:rPr>
              <a:t>109  (32%)</a:t>
            </a:r>
          </a:p>
          <a:p>
            <a:pPr>
              <a:lnSpc>
                <a:spcPct val="85000"/>
              </a:lnSpc>
              <a:spcBef>
                <a:spcPct val="30000"/>
              </a:spcBef>
              <a:buClr>
                <a:schemeClr val="folHlink"/>
              </a:buClr>
              <a:buSzPct val="60000"/>
              <a:buFont typeface="Wingdings" pitchFamily="2" charset="2"/>
              <a:buNone/>
            </a:pPr>
            <a:r>
              <a:rPr lang="es-ES" b="1">
                <a:latin typeface="Arial" charset="0"/>
              </a:rPr>
              <a:t>Privacidad datos		  </a:t>
            </a:r>
            <a:r>
              <a:rPr lang="es-ES_tradnl" b="1">
                <a:latin typeface="Arial" charset="0"/>
              </a:rPr>
              <a:t> </a:t>
            </a:r>
            <a:r>
              <a:rPr lang="es-ES" b="1">
                <a:latin typeface="Arial" charset="0"/>
              </a:rPr>
              <a:t>6   (7%) 	      </a:t>
            </a:r>
            <a:r>
              <a:rPr lang="es-ES_tradnl" b="1">
                <a:latin typeface="Arial" charset="0"/>
              </a:rPr>
              <a:t> </a:t>
            </a:r>
            <a:r>
              <a:rPr lang="es-ES" b="1">
                <a:latin typeface="Arial" charset="0"/>
              </a:rPr>
              <a:t>15   (4%)</a:t>
            </a:r>
          </a:p>
          <a:p>
            <a:pPr>
              <a:lnSpc>
                <a:spcPct val="85000"/>
              </a:lnSpc>
              <a:spcBef>
                <a:spcPct val="30000"/>
              </a:spcBef>
              <a:buClr>
                <a:schemeClr val="folHlink"/>
              </a:buClr>
              <a:buSzPct val="60000"/>
              <a:buFont typeface="Wingdings" pitchFamily="2" charset="2"/>
              <a:buNone/>
            </a:pPr>
            <a:r>
              <a:rPr lang="es-ES" b="1">
                <a:latin typeface="Arial" charset="0"/>
              </a:rPr>
              <a:t>Seguro efectos adver</a:t>
            </a:r>
            <a:r>
              <a:rPr lang="es-ES_tradnl" b="1">
                <a:latin typeface="Arial" charset="0"/>
              </a:rPr>
              <a:t>sos</a:t>
            </a:r>
            <a:r>
              <a:rPr lang="es-ES" b="1">
                <a:latin typeface="Arial" charset="0"/>
              </a:rPr>
              <a:t>	  </a:t>
            </a:r>
            <a:r>
              <a:rPr lang="es-ES_tradnl" b="1">
                <a:latin typeface="Arial" charset="0"/>
              </a:rPr>
              <a:t> </a:t>
            </a:r>
            <a:r>
              <a:rPr lang="es-ES" b="1">
                <a:latin typeface="Arial" charset="0"/>
              </a:rPr>
              <a:t>9  (10%) 	        </a:t>
            </a:r>
            <a:r>
              <a:rPr lang="es-ES_tradnl" b="1">
                <a:latin typeface="Arial" charset="0"/>
              </a:rPr>
              <a:t> </a:t>
            </a:r>
            <a:r>
              <a:rPr lang="es-ES" b="1">
                <a:latin typeface="Arial" charset="0"/>
              </a:rPr>
              <a:t>6   (2%)</a:t>
            </a:r>
          </a:p>
          <a:p>
            <a:pPr>
              <a:lnSpc>
                <a:spcPct val="85000"/>
              </a:lnSpc>
              <a:spcBef>
                <a:spcPct val="30000"/>
              </a:spcBef>
              <a:buClr>
                <a:schemeClr val="folHlink"/>
              </a:buClr>
              <a:buSzPct val="60000"/>
              <a:buFont typeface="Wingdings" pitchFamily="2" charset="2"/>
              <a:buNone/>
            </a:pPr>
            <a:r>
              <a:rPr lang="es-ES" b="1">
                <a:latin typeface="Arial" charset="0"/>
              </a:rPr>
              <a:t>Rev. Comité Ética	   	</a:t>
            </a:r>
            <a:r>
              <a:rPr lang="es-ES_tradnl" b="1">
                <a:latin typeface="Arial" charset="0"/>
              </a:rPr>
              <a:t> </a:t>
            </a:r>
            <a:r>
              <a:rPr lang="es-ES" b="1">
                <a:latin typeface="Arial" charset="0"/>
              </a:rPr>
              <a:t>39  (42%) 	      </a:t>
            </a:r>
            <a:r>
              <a:rPr lang="es-ES_tradnl" b="1">
                <a:latin typeface="Arial" charset="0"/>
              </a:rPr>
              <a:t> </a:t>
            </a:r>
            <a:r>
              <a:rPr lang="es-ES" b="1">
                <a:latin typeface="Arial" charset="0"/>
              </a:rPr>
              <a:t>84  (25%)</a:t>
            </a:r>
          </a:p>
          <a:p>
            <a:pPr>
              <a:lnSpc>
                <a:spcPct val="85000"/>
              </a:lnSpc>
              <a:spcBef>
                <a:spcPct val="30000"/>
              </a:spcBef>
              <a:buClr>
                <a:schemeClr val="folHlink"/>
              </a:buClr>
              <a:buSzPct val="60000"/>
              <a:buFont typeface="Wingdings" pitchFamily="2" charset="2"/>
              <a:buNone/>
            </a:pPr>
            <a:endParaRPr lang="es-ES" sz="900" b="1">
              <a:latin typeface="Arial" charset="0"/>
            </a:endParaRPr>
          </a:p>
          <a:p>
            <a:pPr>
              <a:lnSpc>
                <a:spcPct val="85000"/>
              </a:lnSpc>
              <a:spcBef>
                <a:spcPct val="30000"/>
              </a:spcBef>
              <a:buClr>
                <a:schemeClr val="folHlink"/>
              </a:buClr>
              <a:buSzPct val="60000"/>
              <a:buFont typeface="Wingdings" pitchFamily="2" charset="2"/>
              <a:buNone/>
            </a:pPr>
            <a:r>
              <a:rPr lang="es-ES" b="1">
                <a:effectLst>
                  <a:outerShdw blurRad="38100" dist="38100" dir="2700000" algn="tl">
                    <a:srgbClr val="000000"/>
                  </a:outerShdw>
                </a:effectLst>
                <a:latin typeface="Arial" charset="0"/>
              </a:rPr>
              <a:t>Sin referen</a:t>
            </a:r>
            <a:r>
              <a:rPr lang="es-ES_tradnl" b="1">
                <a:effectLst>
                  <a:outerShdw blurRad="38100" dist="38100" dir="2700000" algn="tl">
                    <a:srgbClr val="000000"/>
                  </a:outerShdw>
                </a:effectLst>
                <a:latin typeface="Arial" charset="0"/>
              </a:rPr>
              <a:t>cias é</a:t>
            </a:r>
            <a:r>
              <a:rPr lang="es-ES" b="1">
                <a:effectLst>
                  <a:outerShdw blurRad="38100" dist="38100" dir="2700000" algn="tl">
                    <a:srgbClr val="000000"/>
                  </a:outerShdw>
                </a:effectLst>
                <a:latin typeface="Arial" charset="0"/>
              </a:rPr>
              <a:t>ticas</a:t>
            </a:r>
            <a:r>
              <a:rPr lang="es-ES_tradnl" b="1">
                <a:effectLst>
                  <a:outerShdw blurRad="38100" dist="38100" dir="2700000" algn="tl">
                    <a:srgbClr val="000000"/>
                  </a:outerShdw>
                </a:effectLst>
                <a:latin typeface="Arial" charset="0"/>
              </a:rPr>
              <a:t>	 </a:t>
            </a:r>
            <a:r>
              <a:rPr lang="es-ES" b="1">
                <a:effectLst>
                  <a:outerShdw blurRad="38100" dist="38100" dir="2700000" algn="tl">
                    <a:srgbClr val="000000"/>
                  </a:outerShdw>
                </a:effectLst>
                <a:latin typeface="Arial" charset="0"/>
              </a:rPr>
              <a:t>35  (38%) 	    </a:t>
            </a:r>
            <a:r>
              <a:rPr lang="es-ES_tradnl" b="1">
                <a:effectLst>
                  <a:outerShdw blurRad="38100" dist="38100" dir="2700000" algn="tl">
                    <a:srgbClr val="000000"/>
                  </a:outerShdw>
                </a:effectLst>
                <a:latin typeface="Arial" charset="0"/>
              </a:rPr>
              <a:t> </a:t>
            </a:r>
            <a:r>
              <a:rPr lang="es-ES" b="1">
                <a:effectLst>
                  <a:outerShdw blurRad="38100" dist="38100" dir="2700000" algn="tl">
                    <a:srgbClr val="000000"/>
                  </a:outerShdw>
                </a:effectLst>
                <a:latin typeface="Arial" charset="0"/>
              </a:rPr>
              <a:t>190  (56%)</a:t>
            </a:r>
          </a:p>
        </p:txBody>
      </p:sp>
      <p:sp>
        <p:nvSpPr>
          <p:cNvPr id="173060" name="Rectangle 4"/>
          <p:cNvSpPr>
            <a:spLocks noChangeArrowheads="1"/>
          </p:cNvSpPr>
          <p:nvPr/>
        </p:nvSpPr>
        <p:spPr bwMode="auto">
          <a:xfrm>
            <a:off x="3352800" y="1371600"/>
            <a:ext cx="2439988" cy="579438"/>
          </a:xfrm>
          <a:prstGeom prst="rect">
            <a:avLst/>
          </a:prstGeom>
          <a:noFill/>
          <a:ln w="9525">
            <a:noFill/>
            <a:miter lim="800000"/>
            <a:headEnd/>
            <a:tailEnd/>
          </a:ln>
          <a:effectLst/>
        </p:spPr>
        <p:txBody>
          <a:bodyPr wrap="none">
            <a:spAutoFit/>
          </a:bodyPr>
          <a:lstStyle/>
          <a:p>
            <a:r>
              <a:rPr lang="es-ES_tradnl" sz="3200" b="1">
                <a:effectLst>
                  <a:outerShdw blurRad="38100" dist="38100" dir="2700000" algn="tl">
                    <a:srgbClr val="000000"/>
                  </a:outerShdw>
                </a:effectLst>
              </a:rPr>
              <a:t>Resultados</a:t>
            </a:r>
            <a:endParaRPr lang="es-ES" sz="3200" b="1">
              <a:effectLst>
                <a:outerShdw blurRad="38100" dist="38100" dir="2700000" algn="tl">
                  <a:srgbClr val="000000"/>
                </a:outerShdw>
              </a:effectLst>
            </a:endParaRPr>
          </a:p>
        </p:txBody>
      </p:sp>
      <p:sp>
        <p:nvSpPr>
          <p:cNvPr id="173061" name="Rectangle 5"/>
          <p:cNvSpPr>
            <a:spLocks noChangeArrowheads="1"/>
          </p:cNvSpPr>
          <p:nvPr/>
        </p:nvSpPr>
        <p:spPr bwMode="auto">
          <a:xfrm>
            <a:off x="1524000" y="228600"/>
            <a:ext cx="6172200" cy="1025525"/>
          </a:xfrm>
          <a:prstGeom prst="rect">
            <a:avLst/>
          </a:prstGeom>
          <a:noFill/>
          <a:ln w="9525">
            <a:noFill/>
            <a:miter lim="800000"/>
            <a:headEnd/>
            <a:tailEnd/>
          </a:ln>
          <a:effectLst/>
        </p:spPr>
        <p:txBody>
          <a:bodyPr>
            <a:spAutoFit/>
          </a:bodyPr>
          <a:lstStyle/>
          <a:p>
            <a:pPr>
              <a:lnSpc>
                <a:spcPct val="85000"/>
              </a:lnSpc>
            </a:pPr>
            <a:r>
              <a:rPr lang="es-ES" sz="3600" b="1">
                <a:solidFill>
                  <a:srgbClr val="FFCC99"/>
                </a:solidFill>
                <a:effectLst>
                  <a:outerShdw blurRad="38100" dist="38100" dir="2700000" algn="tl">
                    <a:srgbClr val="000000"/>
                  </a:outerShdw>
                </a:effectLst>
              </a:rPr>
              <a:t>componentes bioéticos en publicaciones biomédicas</a:t>
            </a:r>
          </a:p>
        </p:txBody>
      </p:sp>
    </p:spTree>
  </p:cSld>
  <p:clrMapOvr>
    <a:masterClrMapping/>
  </p:clrMapOvr>
  <p:transition>
    <p:random/>
  </p:transition>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5107" name="Text Box 3"/>
          <p:cNvSpPr txBox="1">
            <a:spLocks noChangeArrowheads="1"/>
          </p:cNvSpPr>
          <p:nvPr/>
        </p:nvSpPr>
        <p:spPr bwMode="auto">
          <a:xfrm>
            <a:off x="609600" y="1981200"/>
            <a:ext cx="8077200" cy="4146550"/>
          </a:xfrm>
          <a:prstGeom prst="rect">
            <a:avLst/>
          </a:prstGeom>
          <a:noFill/>
          <a:ln w="9525">
            <a:noFill/>
            <a:miter lim="800000"/>
            <a:headEnd/>
            <a:tailEnd/>
          </a:ln>
          <a:effectLst/>
        </p:spPr>
        <p:txBody>
          <a:bodyPr>
            <a:spAutoFit/>
          </a:bodyPr>
          <a:lstStyle/>
          <a:p>
            <a:pPr algn="ctr">
              <a:lnSpc>
                <a:spcPct val="85000"/>
              </a:lnSpc>
              <a:spcBef>
                <a:spcPct val="30000"/>
              </a:spcBef>
              <a:buClr>
                <a:schemeClr val="folHlink"/>
              </a:buClr>
              <a:buSzPct val="60000"/>
              <a:buFont typeface="Wingdings" pitchFamily="2" charset="2"/>
              <a:buNone/>
            </a:pPr>
            <a:r>
              <a:rPr lang="es-ES" sz="2800" b="1">
                <a:latin typeface="Arial" charset="0"/>
              </a:rPr>
              <a:t>Mención de requerimientos éticos</a:t>
            </a:r>
            <a:endParaRPr lang="es-ES" sz="2800">
              <a:latin typeface="Arial" charset="0"/>
            </a:endParaRPr>
          </a:p>
          <a:p>
            <a:pPr algn="ctr">
              <a:lnSpc>
                <a:spcPct val="85000"/>
              </a:lnSpc>
              <a:spcBef>
                <a:spcPct val="30000"/>
              </a:spcBef>
              <a:buClr>
                <a:schemeClr val="folHlink"/>
              </a:buClr>
              <a:buSzPct val="60000"/>
              <a:buFont typeface="Wingdings" pitchFamily="2" charset="2"/>
              <a:buNone/>
            </a:pPr>
            <a:r>
              <a:rPr lang="es-ES" b="1" i="1">
                <a:latin typeface="Arial" charset="0"/>
              </a:rPr>
              <a:t>Revistas indexadas en LILACS (n= 23)</a:t>
            </a:r>
          </a:p>
          <a:p>
            <a:pPr algn="ctr">
              <a:lnSpc>
                <a:spcPct val="85000"/>
              </a:lnSpc>
              <a:spcBef>
                <a:spcPct val="30000"/>
              </a:spcBef>
              <a:buClr>
                <a:schemeClr val="folHlink"/>
              </a:buClr>
              <a:buSzPct val="60000"/>
              <a:buFont typeface="Wingdings" pitchFamily="2" charset="2"/>
              <a:buNone/>
            </a:pPr>
            <a:endParaRPr lang="es-ES" sz="900" b="1" i="1">
              <a:latin typeface="Arial" charset="0"/>
            </a:endParaRPr>
          </a:p>
          <a:p>
            <a:pPr>
              <a:lnSpc>
                <a:spcPct val="80000"/>
              </a:lnSpc>
              <a:spcBef>
                <a:spcPct val="15000"/>
              </a:spcBef>
              <a:buClr>
                <a:schemeClr val="folHlink"/>
              </a:buClr>
              <a:buSzPct val="60000"/>
              <a:buFont typeface="Wingdings" pitchFamily="2" charset="2"/>
              <a:buNone/>
            </a:pPr>
            <a:r>
              <a:rPr lang="es-ES" b="1" i="1">
                <a:latin typeface="Arial" charset="0"/>
              </a:rPr>
              <a:t>		            </a:t>
            </a:r>
            <a:r>
              <a:rPr lang="es-ES" b="1">
                <a:latin typeface="Arial" charset="0"/>
              </a:rPr>
              <a:t>Est. Farmacol.   Est. no farmacol.</a:t>
            </a:r>
          </a:p>
          <a:p>
            <a:pPr>
              <a:lnSpc>
                <a:spcPct val="80000"/>
              </a:lnSpc>
              <a:spcBef>
                <a:spcPct val="15000"/>
              </a:spcBef>
              <a:buClr>
                <a:schemeClr val="folHlink"/>
              </a:buClr>
              <a:buSzPct val="60000"/>
              <a:buFont typeface="Wingdings" pitchFamily="2" charset="2"/>
              <a:buNone/>
            </a:pPr>
            <a:r>
              <a:rPr lang="es-ES" b="1">
                <a:latin typeface="Arial" charset="0"/>
              </a:rPr>
              <a:t>		                   (n= 84)	   </a:t>
            </a:r>
            <a:r>
              <a:rPr lang="es-ES_tradnl" b="1">
                <a:latin typeface="Arial" charset="0"/>
              </a:rPr>
              <a:t>         ( </a:t>
            </a:r>
            <a:r>
              <a:rPr lang="es-ES" b="1">
                <a:latin typeface="Arial" charset="0"/>
              </a:rPr>
              <a:t>n= 107)</a:t>
            </a:r>
          </a:p>
          <a:p>
            <a:pPr>
              <a:lnSpc>
                <a:spcPct val="85000"/>
              </a:lnSpc>
              <a:spcBef>
                <a:spcPct val="30000"/>
              </a:spcBef>
              <a:buClr>
                <a:schemeClr val="folHlink"/>
              </a:buClr>
              <a:buSzPct val="60000"/>
              <a:buFont typeface="Wingdings" pitchFamily="2" charset="2"/>
              <a:buNone/>
            </a:pPr>
            <a:endParaRPr lang="es-ES" sz="900" b="1">
              <a:latin typeface="Arial" charset="0"/>
            </a:endParaRPr>
          </a:p>
          <a:p>
            <a:pPr>
              <a:lnSpc>
                <a:spcPct val="85000"/>
              </a:lnSpc>
              <a:spcBef>
                <a:spcPct val="30000"/>
              </a:spcBef>
              <a:buClr>
                <a:schemeClr val="folHlink"/>
              </a:buClr>
              <a:buSzPct val="60000"/>
              <a:buFont typeface="Wingdings" pitchFamily="2" charset="2"/>
              <a:buNone/>
            </a:pPr>
            <a:r>
              <a:rPr lang="es-ES" b="1">
                <a:latin typeface="Arial" charset="0"/>
              </a:rPr>
              <a:t>Consent. Informado	40  (48%)	      34  (32%)</a:t>
            </a:r>
          </a:p>
          <a:p>
            <a:pPr>
              <a:lnSpc>
                <a:spcPct val="85000"/>
              </a:lnSpc>
              <a:spcBef>
                <a:spcPct val="30000"/>
              </a:spcBef>
              <a:buClr>
                <a:schemeClr val="folHlink"/>
              </a:buClr>
              <a:buSzPct val="60000"/>
              <a:buFont typeface="Wingdings" pitchFamily="2" charset="2"/>
              <a:buNone/>
            </a:pPr>
            <a:r>
              <a:rPr lang="es-ES" b="1">
                <a:latin typeface="Arial" charset="0"/>
              </a:rPr>
              <a:t>Privacidad datos		  2   (2%) 	        6   (6%)</a:t>
            </a:r>
          </a:p>
          <a:p>
            <a:pPr>
              <a:lnSpc>
                <a:spcPct val="85000"/>
              </a:lnSpc>
              <a:spcBef>
                <a:spcPct val="30000"/>
              </a:spcBef>
              <a:buClr>
                <a:schemeClr val="folHlink"/>
              </a:buClr>
              <a:buSzPct val="60000"/>
              <a:buFont typeface="Wingdings" pitchFamily="2" charset="2"/>
              <a:buNone/>
            </a:pPr>
            <a:r>
              <a:rPr lang="es-ES" b="1">
                <a:latin typeface="Arial" charset="0"/>
              </a:rPr>
              <a:t>Seguro efectos adver.	  4   (5%) 	        0   (0%)</a:t>
            </a:r>
          </a:p>
          <a:p>
            <a:pPr>
              <a:lnSpc>
                <a:spcPct val="85000"/>
              </a:lnSpc>
              <a:spcBef>
                <a:spcPct val="30000"/>
              </a:spcBef>
              <a:buClr>
                <a:schemeClr val="folHlink"/>
              </a:buClr>
              <a:buSzPct val="60000"/>
              <a:buFont typeface="Wingdings" pitchFamily="2" charset="2"/>
              <a:buNone/>
            </a:pPr>
            <a:r>
              <a:rPr lang="es-ES" b="1">
                <a:latin typeface="Arial" charset="0"/>
              </a:rPr>
              <a:t>Rev. Comité Ética	   	</a:t>
            </a:r>
            <a:r>
              <a:rPr lang="es-ES" b="1">
                <a:effectLst>
                  <a:outerShdw blurRad="38100" dist="38100" dir="2700000" algn="tl">
                    <a:srgbClr val="000000"/>
                  </a:outerShdw>
                </a:effectLst>
                <a:latin typeface="Arial" charset="0"/>
              </a:rPr>
              <a:t>42  (50%)</a:t>
            </a:r>
            <a:r>
              <a:rPr lang="es-ES" b="1">
                <a:latin typeface="Arial" charset="0"/>
              </a:rPr>
              <a:t> 	      </a:t>
            </a:r>
            <a:r>
              <a:rPr lang="es-ES" b="1">
                <a:effectLst>
                  <a:outerShdw blurRad="38100" dist="38100" dir="2700000" algn="tl">
                    <a:srgbClr val="000000"/>
                  </a:outerShdw>
                </a:effectLst>
                <a:latin typeface="Arial" charset="0"/>
              </a:rPr>
              <a:t>37  (35%)</a:t>
            </a:r>
          </a:p>
          <a:p>
            <a:pPr>
              <a:lnSpc>
                <a:spcPct val="85000"/>
              </a:lnSpc>
              <a:spcBef>
                <a:spcPct val="30000"/>
              </a:spcBef>
              <a:buClr>
                <a:schemeClr val="folHlink"/>
              </a:buClr>
              <a:buSzPct val="60000"/>
              <a:buFont typeface="Wingdings" pitchFamily="2" charset="2"/>
              <a:buNone/>
            </a:pPr>
            <a:endParaRPr lang="es-ES" sz="900" b="1">
              <a:effectLst>
                <a:outerShdw blurRad="38100" dist="38100" dir="2700000" algn="tl">
                  <a:srgbClr val="000000"/>
                </a:outerShdw>
              </a:effectLst>
              <a:latin typeface="Arial" charset="0"/>
            </a:endParaRPr>
          </a:p>
          <a:p>
            <a:pPr>
              <a:lnSpc>
                <a:spcPct val="85000"/>
              </a:lnSpc>
              <a:spcBef>
                <a:spcPct val="30000"/>
              </a:spcBef>
              <a:buClr>
                <a:schemeClr val="folHlink"/>
              </a:buClr>
              <a:buSzPct val="60000"/>
              <a:buFont typeface="Wingdings" pitchFamily="2" charset="2"/>
              <a:buNone/>
            </a:pPr>
            <a:r>
              <a:rPr lang="es-ES" b="1">
                <a:effectLst>
                  <a:outerShdw blurRad="38100" dist="38100" dir="2700000" algn="tl">
                    <a:srgbClr val="000000"/>
                  </a:outerShdw>
                </a:effectLst>
                <a:latin typeface="Arial" charset="0"/>
              </a:rPr>
              <a:t>Sin referen</a:t>
            </a:r>
            <a:r>
              <a:rPr lang="es-ES_tradnl" b="1">
                <a:effectLst>
                  <a:outerShdw blurRad="38100" dist="38100" dir="2700000" algn="tl">
                    <a:srgbClr val="000000"/>
                  </a:outerShdw>
                </a:effectLst>
                <a:latin typeface="Arial" charset="0"/>
              </a:rPr>
              <a:t>cias é</a:t>
            </a:r>
            <a:r>
              <a:rPr lang="es-ES" b="1">
                <a:effectLst>
                  <a:outerShdw blurRad="38100" dist="38100" dir="2700000" algn="tl">
                    <a:srgbClr val="000000"/>
                  </a:outerShdw>
                </a:effectLst>
                <a:latin typeface="Arial" charset="0"/>
              </a:rPr>
              <a:t>ticas	33  (39%) 	      58  (54%)</a:t>
            </a:r>
          </a:p>
        </p:txBody>
      </p:sp>
      <p:sp>
        <p:nvSpPr>
          <p:cNvPr id="175108" name="Rectangle 4"/>
          <p:cNvSpPr>
            <a:spLocks noChangeArrowheads="1"/>
          </p:cNvSpPr>
          <p:nvPr/>
        </p:nvSpPr>
        <p:spPr bwMode="auto">
          <a:xfrm>
            <a:off x="3352800" y="1295400"/>
            <a:ext cx="2439988" cy="579438"/>
          </a:xfrm>
          <a:prstGeom prst="rect">
            <a:avLst/>
          </a:prstGeom>
          <a:noFill/>
          <a:ln w="9525">
            <a:noFill/>
            <a:miter lim="800000"/>
            <a:headEnd/>
            <a:tailEnd/>
          </a:ln>
          <a:effectLst/>
        </p:spPr>
        <p:txBody>
          <a:bodyPr wrap="none">
            <a:spAutoFit/>
          </a:bodyPr>
          <a:lstStyle/>
          <a:p>
            <a:r>
              <a:rPr lang="es-ES_tradnl" sz="3200" b="1">
                <a:effectLst>
                  <a:outerShdw blurRad="38100" dist="38100" dir="2700000" algn="tl">
                    <a:srgbClr val="000000"/>
                  </a:outerShdw>
                </a:effectLst>
              </a:rPr>
              <a:t>Resultados</a:t>
            </a:r>
            <a:endParaRPr lang="es-ES" sz="3200" b="1">
              <a:effectLst>
                <a:outerShdw blurRad="38100" dist="38100" dir="2700000" algn="tl">
                  <a:srgbClr val="000000"/>
                </a:outerShdw>
              </a:effectLst>
            </a:endParaRPr>
          </a:p>
        </p:txBody>
      </p:sp>
      <p:sp>
        <p:nvSpPr>
          <p:cNvPr id="175110" name="Rectangle 6"/>
          <p:cNvSpPr>
            <a:spLocks noChangeArrowheads="1"/>
          </p:cNvSpPr>
          <p:nvPr/>
        </p:nvSpPr>
        <p:spPr bwMode="auto">
          <a:xfrm>
            <a:off x="1524000" y="228600"/>
            <a:ext cx="6172200" cy="1025525"/>
          </a:xfrm>
          <a:prstGeom prst="rect">
            <a:avLst/>
          </a:prstGeom>
          <a:noFill/>
          <a:ln w="9525">
            <a:noFill/>
            <a:miter lim="800000"/>
            <a:headEnd/>
            <a:tailEnd/>
          </a:ln>
          <a:effectLst/>
        </p:spPr>
        <p:txBody>
          <a:bodyPr>
            <a:spAutoFit/>
          </a:bodyPr>
          <a:lstStyle/>
          <a:p>
            <a:pPr>
              <a:lnSpc>
                <a:spcPct val="85000"/>
              </a:lnSpc>
            </a:pPr>
            <a:r>
              <a:rPr lang="es-ES" sz="3600" b="1">
                <a:solidFill>
                  <a:srgbClr val="FFCC99"/>
                </a:solidFill>
                <a:effectLst>
                  <a:outerShdw blurRad="38100" dist="38100" dir="2700000" algn="tl">
                    <a:srgbClr val="000000"/>
                  </a:outerShdw>
                </a:effectLst>
              </a:rPr>
              <a:t>componentes bioéticos en publicaciones biomédicas</a:t>
            </a:r>
          </a:p>
        </p:txBody>
      </p:sp>
    </p:spTree>
  </p:cSld>
  <p:clrMapOvr>
    <a:masterClrMapping/>
  </p:clrMapOvr>
  <p:transition>
    <p:random/>
  </p:transition>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7155" name="Text Box 3"/>
          <p:cNvSpPr txBox="1">
            <a:spLocks noChangeArrowheads="1"/>
          </p:cNvSpPr>
          <p:nvPr/>
        </p:nvSpPr>
        <p:spPr bwMode="auto">
          <a:xfrm>
            <a:off x="762000" y="2209800"/>
            <a:ext cx="7696200" cy="4089400"/>
          </a:xfrm>
          <a:prstGeom prst="rect">
            <a:avLst/>
          </a:prstGeom>
          <a:noFill/>
          <a:ln w="9525">
            <a:noFill/>
            <a:miter lim="800000"/>
            <a:headEnd/>
            <a:tailEnd/>
          </a:ln>
          <a:effectLst/>
        </p:spPr>
        <p:txBody>
          <a:bodyPr>
            <a:spAutoFit/>
          </a:bodyPr>
          <a:lstStyle/>
          <a:p>
            <a:pPr algn="ctr">
              <a:lnSpc>
                <a:spcPct val="85000"/>
              </a:lnSpc>
              <a:spcBef>
                <a:spcPct val="30000"/>
              </a:spcBef>
              <a:buClr>
                <a:schemeClr val="folHlink"/>
              </a:buClr>
              <a:buSzPct val="60000"/>
              <a:buFont typeface="Wingdings" pitchFamily="2" charset="2"/>
              <a:buNone/>
            </a:pPr>
            <a:r>
              <a:rPr lang="es-ES" sz="2800" b="1" i="1">
                <a:latin typeface="Arial" charset="0"/>
              </a:rPr>
              <a:t>Referencias éticas en normas de publicación o instrucciones a autores</a:t>
            </a:r>
            <a:endParaRPr lang="es-ES" sz="2800" i="1">
              <a:latin typeface="Arial" charset="0"/>
            </a:endParaRPr>
          </a:p>
          <a:p>
            <a:pPr algn="ctr">
              <a:lnSpc>
                <a:spcPct val="85000"/>
              </a:lnSpc>
              <a:spcBef>
                <a:spcPct val="30000"/>
              </a:spcBef>
              <a:buClr>
                <a:schemeClr val="folHlink"/>
              </a:buClr>
              <a:buSzPct val="60000"/>
              <a:buFont typeface="Wingdings" pitchFamily="2" charset="2"/>
              <a:buNone/>
            </a:pPr>
            <a:endParaRPr lang="es-ES" sz="900" b="1" i="1">
              <a:latin typeface="Arial" charset="0"/>
            </a:endParaRPr>
          </a:p>
          <a:p>
            <a:pPr>
              <a:lnSpc>
                <a:spcPct val="80000"/>
              </a:lnSpc>
              <a:spcBef>
                <a:spcPct val="15000"/>
              </a:spcBef>
              <a:buClr>
                <a:schemeClr val="folHlink"/>
              </a:buClr>
              <a:buSzPct val="60000"/>
              <a:buFont typeface="Wingdings" pitchFamily="2" charset="2"/>
              <a:buNone/>
            </a:pPr>
            <a:r>
              <a:rPr lang="es-ES" b="1" i="1">
                <a:latin typeface="Arial" charset="0"/>
              </a:rPr>
              <a:t>		            </a:t>
            </a:r>
            <a:r>
              <a:rPr lang="es-ES" b="1">
                <a:latin typeface="Arial" charset="0"/>
              </a:rPr>
              <a:t>Rev</a:t>
            </a:r>
            <a:r>
              <a:rPr lang="es-ES_tradnl" b="1">
                <a:latin typeface="Arial" charset="0"/>
              </a:rPr>
              <a:t>.</a:t>
            </a:r>
            <a:r>
              <a:rPr lang="es-ES" b="1">
                <a:latin typeface="Arial" charset="0"/>
              </a:rPr>
              <a:t> MEDLINE     </a:t>
            </a:r>
            <a:r>
              <a:rPr lang="es-ES_tradnl" b="1">
                <a:latin typeface="Arial" charset="0"/>
              </a:rPr>
              <a:t>   </a:t>
            </a:r>
            <a:r>
              <a:rPr lang="es-ES" b="1">
                <a:latin typeface="Arial" charset="0"/>
              </a:rPr>
              <a:t>Rev</a:t>
            </a:r>
            <a:r>
              <a:rPr lang="es-ES_tradnl" b="1">
                <a:latin typeface="Arial" charset="0"/>
              </a:rPr>
              <a:t>.</a:t>
            </a:r>
            <a:r>
              <a:rPr lang="es-ES" b="1">
                <a:latin typeface="Arial" charset="0"/>
              </a:rPr>
              <a:t> LILACS</a:t>
            </a:r>
          </a:p>
          <a:p>
            <a:pPr>
              <a:lnSpc>
                <a:spcPct val="80000"/>
              </a:lnSpc>
              <a:spcBef>
                <a:spcPct val="15000"/>
              </a:spcBef>
              <a:buClr>
                <a:schemeClr val="folHlink"/>
              </a:buClr>
              <a:buSzPct val="60000"/>
              <a:buFont typeface="Wingdings" pitchFamily="2" charset="2"/>
              <a:buNone/>
            </a:pPr>
            <a:r>
              <a:rPr lang="es-ES" b="1">
                <a:latin typeface="Arial" charset="0"/>
              </a:rPr>
              <a:t>		                   (n= 18)	   </a:t>
            </a:r>
            <a:r>
              <a:rPr lang="es-ES_tradnl" b="1">
                <a:latin typeface="Arial" charset="0"/>
              </a:rPr>
              <a:t>              </a:t>
            </a:r>
            <a:r>
              <a:rPr lang="es-ES" b="1">
                <a:latin typeface="Arial" charset="0"/>
              </a:rPr>
              <a:t>(n= 23)</a:t>
            </a:r>
          </a:p>
          <a:p>
            <a:pPr>
              <a:lnSpc>
                <a:spcPct val="85000"/>
              </a:lnSpc>
              <a:spcBef>
                <a:spcPct val="30000"/>
              </a:spcBef>
              <a:buClr>
                <a:schemeClr val="folHlink"/>
              </a:buClr>
              <a:buSzPct val="60000"/>
              <a:buFont typeface="Wingdings" pitchFamily="2" charset="2"/>
              <a:buNone/>
            </a:pPr>
            <a:endParaRPr lang="es-ES" sz="900" b="1">
              <a:latin typeface="Arial" charset="0"/>
            </a:endParaRPr>
          </a:p>
          <a:p>
            <a:pPr>
              <a:lnSpc>
                <a:spcPct val="85000"/>
              </a:lnSpc>
              <a:spcBef>
                <a:spcPct val="30000"/>
              </a:spcBef>
              <a:buClr>
                <a:schemeClr val="folHlink"/>
              </a:buClr>
              <a:buSzPct val="60000"/>
              <a:buFont typeface="Wingdings" pitchFamily="2" charset="2"/>
              <a:buNone/>
            </a:pPr>
            <a:r>
              <a:rPr lang="es-ES" b="1">
                <a:latin typeface="Arial" charset="0"/>
              </a:rPr>
              <a:t>Revis</a:t>
            </a:r>
            <a:r>
              <a:rPr lang="es-ES_tradnl" b="1">
                <a:latin typeface="Arial" charset="0"/>
              </a:rPr>
              <a:t>ión</a:t>
            </a:r>
            <a:r>
              <a:rPr lang="es-ES" b="1">
                <a:latin typeface="Arial" charset="0"/>
              </a:rPr>
              <a:t> Comité Ética	  5  (28%)	      10  (44%)</a:t>
            </a:r>
          </a:p>
          <a:p>
            <a:pPr>
              <a:lnSpc>
                <a:spcPct val="85000"/>
              </a:lnSpc>
              <a:spcBef>
                <a:spcPct val="30000"/>
              </a:spcBef>
              <a:buClr>
                <a:schemeClr val="folHlink"/>
              </a:buClr>
              <a:buSzPct val="60000"/>
              <a:buFont typeface="Wingdings" pitchFamily="2" charset="2"/>
              <a:buNone/>
            </a:pPr>
            <a:r>
              <a:rPr lang="es-ES" b="1">
                <a:latin typeface="Arial" charset="0"/>
              </a:rPr>
              <a:t>Declarac</a:t>
            </a:r>
            <a:r>
              <a:rPr lang="es-ES_tradnl" b="1">
                <a:latin typeface="Arial" charset="0"/>
              </a:rPr>
              <a:t>ión</a:t>
            </a:r>
            <a:r>
              <a:rPr lang="es-ES" b="1">
                <a:latin typeface="Arial" charset="0"/>
              </a:rPr>
              <a:t> Helsinki	  4  (22%) 	        7  (30%)</a:t>
            </a:r>
          </a:p>
          <a:p>
            <a:pPr>
              <a:lnSpc>
                <a:spcPct val="85000"/>
              </a:lnSpc>
              <a:spcBef>
                <a:spcPct val="30000"/>
              </a:spcBef>
              <a:buClr>
                <a:schemeClr val="folHlink"/>
              </a:buClr>
              <a:buSzPct val="60000"/>
              <a:buFont typeface="Wingdings" pitchFamily="2" charset="2"/>
              <a:buNone/>
            </a:pPr>
            <a:r>
              <a:rPr lang="es-ES" b="1">
                <a:latin typeface="Arial" charset="0"/>
              </a:rPr>
              <a:t>Consent. informado	  9  (50%) 	        3  (13%)</a:t>
            </a:r>
          </a:p>
          <a:p>
            <a:pPr>
              <a:lnSpc>
                <a:spcPct val="85000"/>
              </a:lnSpc>
              <a:spcBef>
                <a:spcPct val="30000"/>
              </a:spcBef>
              <a:buClr>
                <a:schemeClr val="folHlink"/>
              </a:buClr>
              <a:buSzPct val="60000"/>
              <a:buFont typeface="Wingdings" pitchFamily="2" charset="2"/>
              <a:buNone/>
            </a:pPr>
            <a:r>
              <a:rPr lang="es-ES" b="1">
                <a:latin typeface="Arial" charset="0"/>
              </a:rPr>
              <a:t>Otros			   	  5  (28%) 	        3  (13%)</a:t>
            </a:r>
          </a:p>
          <a:p>
            <a:pPr>
              <a:lnSpc>
                <a:spcPct val="85000"/>
              </a:lnSpc>
              <a:spcBef>
                <a:spcPct val="30000"/>
              </a:spcBef>
              <a:buClr>
                <a:schemeClr val="folHlink"/>
              </a:buClr>
              <a:buSzPct val="60000"/>
              <a:buFont typeface="Wingdings" pitchFamily="2" charset="2"/>
              <a:buNone/>
            </a:pPr>
            <a:endParaRPr lang="es-ES" sz="900" b="1">
              <a:latin typeface="Arial" charset="0"/>
            </a:endParaRPr>
          </a:p>
          <a:p>
            <a:pPr>
              <a:lnSpc>
                <a:spcPct val="85000"/>
              </a:lnSpc>
              <a:spcBef>
                <a:spcPct val="30000"/>
              </a:spcBef>
              <a:buClr>
                <a:schemeClr val="folHlink"/>
              </a:buClr>
              <a:buSzPct val="60000"/>
              <a:buFont typeface="Wingdings" pitchFamily="2" charset="2"/>
              <a:buNone/>
            </a:pPr>
            <a:r>
              <a:rPr lang="es-ES" b="1">
                <a:effectLst>
                  <a:outerShdw blurRad="38100" dist="38100" dir="2700000" algn="tl">
                    <a:srgbClr val="000000"/>
                  </a:outerShdw>
                </a:effectLst>
                <a:latin typeface="Arial" charset="0"/>
              </a:rPr>
              <a:t>Sin referen</a:t>
            </a:r>
            <a:r>
              <a:rPr lang="es-ES_tradnl" b="1">
                <a:effectLst>
                  <a:outerShdw blurRad="38100" dist="38100" dir="2700000" algn="tl">
                    <a:srgbClr val="000000"/>
                  </a:outerShdw>
                </a:effectLst>
                <a:latin typeface="Arial" charset="0"/>
              </a:rPr>
              <a:t>cias é</a:t>
            </a:r>
            <a:r>
              <a:rPr lang="es-ES" b="1">
                <a:effectLst>
                  <a:outerShdw blurRad="38100" dist="38100" dir="2700000" algn="tl">
                    <a:srgbClr val="000000"/>
                  </a:outerShdw>
                </a:effectLst>
                <a:latin typeface="Arial" charset="0"/>
              </a:rPr>
              <a:t>ticas	  8  (44%) 	      11  (48%)</a:t>
            </a:r>
          </a:p>
        </p:txBody>
      </p:sp>
      <p:sp>
        <p:nvSpPr>
          <p:cNvPr id="177156" name="Rectangle 4"/>
          <p:cNvSpPr>
            <a:spLocks noChangeArrowheads="1"/>
          </p:cNvSpPr>
          <p:nvPr/>
        </p:nvSpPr>
        <p:spPr bwMode="auto">
          <a:xfrm>
            <a:off x="3352800" y="1439863"/>
            <a:ext cx="2439988" cy="579437"/>
          </a:xfrm>
          <a:prstGeom prst="rect">
            <a:avLst/>
          </a:prstGeom>
          <a:noFill/>
          <a:ln w="9525">
            <a:noFill/>
            <a:miter lim="800000"/>
            <a:headEnd/>
            <a:tailEnd/>
          </a:ln>
          <a:effectLst/>
        </p:spPr>
        <p:txBody>
          <a:bodyPr wrap="none">
            <a:spAutoFit/>
          </a:bodyPr>
          <a:lstStyle/>
          <a:p>
            <a:r>
              <a:rPr lang="es-ES_tradnl" sz="3200" b="1">
                <a:effectLst>
                  <a:outerShdw blurRad="38100" dist="38100" dir="2700000" algn="tl">
                    <a:srgbClr val="000000"/>
                  </a:outerShdw>
                </a:effectLst>
              </a:rPr>
              <a:t>Resultados</a:t>
            </a:r>
            <a:endParaRPr lang="es-ES" sz="3200" b="1">
              <a:effectLst>
                <a:outerShdw blurRad="38100" dist="38100" dir="2700000" algn="tl">
                  <a:srgbClr val="000000"/>
                </a:outerShdw>
              </a:effectLst>
            </a:endParaRPr>
          </a:p>
        </p:txBody>
      </p:sp>
      <p:sp>
        <p:nvSpPr>
          <p:cNvPr id="177158" name="Rectangle 6"/>
          <p:cNvSpPr>
            <a:spLocks noChangeArrowheads="1"/>
          </p:cNvSpPr>
          <p:nvPr/>
        </p:nvSpPr>
        <p:spPr bwMode="auto">
          <a:xfrm>
            <a:off x="1524000" y="228600"/>
            <a:ext cx="6172200" cy="1025525"/>
          </a:xfrm>
          <a:prstGeom prst="rect">
            <a:avLst/>
          </a:prstGeom>
          <a:noFill/>
          <a:ln w="9525">
            <a:noFill/>
            <a:miter lim="800000"/>
            <a:headEnd/>
            <a:tailEnd/>
          </a:ln>
          <a:effectLst/>
        </p:spPr>
        <p:txBody>
          <a:bodyPr>
            <a:spAutoFit/>
          </a:bodyPr>
          <a:lstStyle/>
          <a:p>
            <a:pPr>
              <a:lnSpc>
                <a:spcPct val="85000"/>
              </a:lnSpc>
            </a:pPr>
            <a:r>
              <a:rPr lang="es-ES" sz="3600" b="1">
                <a:solidFill>
                  <a:srgbClr val="FFCC99"/>
                </a:solidFill>
                <a:effectLst>
                  <a:outerShdw blurRad="38100" dist="38100" dir="2700000" algn="tl">
                    <a:srgbClr val="000000"/>
                  </a:outerShdw>
                </a:effectLst>
              </a:rPr>
              <a:t>componentes bioéticos en publicaciones biomédicas</a:t>
            </a:r>
          </a:p>
        </p:txBody>
      </p:sp>
    </p:spTree>
  </p:cSld>
  <p:clrMapOvr>
    <a:masterClrMapping/>
  </p:clrMapOvr>
  <p:transition>
    <p:random/>
  </p:transition>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9203" name="Text Box 3"/>
          <p:cNvSpPr txBox="1">
            <a:spLocks noChangeArrowheads="1"/>
          </p:cNvSpPr>
          <p:nvPr/>
        </p:nvSpPr>
        <p:spPr bwMode="auto">
          <a:xfrm>
            <a:off x="381000" y="2209800"/>
            <a:ext cx="8382000" cy="4154488"/>
          </a:xfrm>
          <a:prstGeom prst="rect">
            <a:avLst/>
          </a:prstGeom>
          <a:noFill/>
          <a:ln w="9525">
            <a:noFill/>
            <a:miter lim="800000"/>
            <a:headEnd/>
            <a:tailEnd/>
          </a:ln>
          <a:effectLst/>
        </p:spPr>
        <p:txBody>
          <a:bodyPr>
            <a:spAutoFit/>
          </a:bodyPr>
          <a:lstStyle/>
          <a:p>
            <a:pPr marL="288925" indent="-288925" algn="just">
              <a:lnSpc>
                <a:spcPct val="85000"/>
              </a:lnSpc>
              <a:spcBef>
                <a:spcPct val="30000"/>
              </a:spcBef>
              <a:buClr>
                <a:schemeClr val="folHlink"/>
              </a:buClr>
              <a:buSzPct val="60000"/>
              <a:buFont typeface="Wingdings" pitchFamily="2" charset="2"/>
              <a:buChar char="n"/>
              <a:tabLst>
                <a:tab pos="288925" algn="l"/>
              </a:tabLst>
            </a:pPr>
            <a:r>
              <a:rPr lang="es-ES" b="1">
                <a:latin typeface="Arial" charset="0"/>
              </a:rPr>
              <a:t>La exigencia de una o más directrices éticas se encuentra en 22 de las 41 revistas analizadas (53,7%). En otras dos revisa el comité editorial en tal sentido.</a:t>
            </a:r>
          </a:p>
          <a:p>
            <a:pPr marL="288925" indent="-288925" algn="just">
              <a:lnSpc>
                <a:spcPct val="85000"/>
              </a:lnSpc>
              <a:spcBef>
                <a:spcPct val="30000"/>
              </a:spcBef>
              <a:buClr>
                <a:schemeClr val="folHlink"/>
              </a:buClr>
              <a:buSzPct val="60000"/>
              <a:buFont typeface="Wingdings" pitchFamily="2" charset="2"/>
              <a:buChar char="n"/>
              <a:tabLst>
                <a:tab pos="288925" algn="l"/>
              </a:tabLst>
            </a:pPr>
            <a:r>
              <a:rPr lang="es-ES" b="1">
                <a:latin typeface="Arial" charset="0"/>
              </a:rPr>
              <a:t>En las revistas indexadas en MEDLINE se da mayor relevancia a la autonomía y en las de LILACS a la beneficencia.</a:t>
            </a:r>
          </a:p>
          <a:p>
            <a:pPr marL="288925" indent="-288925" algn="just">
              <a:lnSpc>
                <a:spcPct val="85000"/>
              </a:lnSpc>
              <a:spcBef>
                <a:spcPct val="30000"/>
              </a:spcBef>
              <a:buClr>
                <a:schemeClr val="folHlink"/>
              </a:buClr>
              <a:buSzPct val="60000"/>
              <a:buFont typeface="Wingdings" pitchFamily="2" charset="2"/>
              <a:buChar char="n"/>
              <a:tabLst>
                <a:tab pos="288925" algn="l"/>
              </a:tabLst>
            </a:pPr>
            <a:r>
              <a:rPr lang="es-ES" b="1">
                <a:latin typeface="Arial" charset="0"/>
              </a:rPr>
              <a:t>Hay mayor preocupación de consignar la obtención del consentimiento en ensayos con medicamentos que en estudios clínicos de otro tipo</a:t>
            </a:r>
          </a:p>
          <a:p>
            <a:pPr marL="288925" indent="-288925" algn="just">
              <a:lnSpc>
                <a:spcPct val="85000"/>
              </a:lnSpc>
              <a:spcBef>
                <a:spcPct val="30000"/>
              </a:spcBef>
              <a:buClr>
                <a:schemeClr val="folHlink"/>
              </a:buClr>
              <a:buSzPct val="60000"/>
              <a:buFont typeface="Wingdings" pitchFamily="2" charset="2"/>
              <a:buChar char="n"/>
              <a:tabLst>
                <a:tab pos="288925" algn="l"/>
              </a:tabLst>
            </a:pPr>
            <a:r>
              <a:rPr lang="es-ES" b="1">
                <a:latin typeface="Arial" charset="0"/>
              </a:rPr>
              <a:t>No hay diferencias significativas entre LILACS y MEDLINE en la exigencia de requisitos éticos como “criterio de calidad” de la publicación. </a:t>
            </a:r>
          </a:p>
        </p:txBody>
      </p:sp>
      <p:sp>
        <p:nvSpPr>
          <p:cNvPr id="179204" name="Rectangle 4"/>
          <p:cNvSpPr>
            <a:spLocks noChangeArrowheads="1"/>
          </p:cNvSpPr>
          <p:nvPr/>
        </p:nvSpPr>
        <p:spPr bwMode="auto">
          <a:xfrm>
            <a:off x="3200400" y="1439863"/>
            <a:ext cx="2555875" cy="579437"/>
          </a:xfrm>
          <a:prstGeom prst="rect">
            <a:avLst/>
          </a:prstGeom>
          <a:noFill/>
          <a:ln w="9525">
            <a:noFill/>
            <a:miter lim="800000"/>
            <a:headEnd/>
            <a:tailEnd/>
          </a:ln>
          <a:effectLst/>
        </p:spPr>
        <p:txBody>
          <a:bodyPr wrap="none">
            <a:spAutoFit/>
          </a:bodyPr>
          <a:lstStyle/>
          <a:p>
            <a:r>
              <a:rPr lang="es-ES_tradnl" sz="3200" b="1">
                <a:effectLst>
                  <a:outerShdw blurRad="38100" dist="38100" dir="2700000" algn="tl">
                    <a:srgbClr val="000000"/>
                  </a:outerShdw>
                </a:effectLst>
              </a:rPr>
              <a:t>Comentario</a:t>
            </a:r>
            <a:endParaRPr lang="es-ES" sz="3200" b="1">
              <a:effectLst>
                <a:outerShdw blurRad="38100" dist="38100" dir="2700000" algn="tl">
                  <a:srgbClr val="000000"/>
                </a:outerShdw>
              </a:effectLst>
            </a:endParaRPr>
          </a:p>
        </p:txBody>
      </p:sp>
      <p:sp>
        <p:nvSpPr>
          <p:cNvPr id="179206" name="Rectangle 6"/>
          <p:cNvSpPr>
            <a:spLocks noChangeArrowheads="1"/>
          </p:cNvSpPr>
          <p:nvPr/>
        </p:nvSpPr>
        <p:spPr bwMode="auto">
          <a:xfrm>
            <a:off x="1524000" y="228600"/>
            <a:ext cx="6172200" cy="1025525"/>
          </a:xfrm>
          <a:prstGeom prst="rect">
            <a:avLst/>
          </a:prstGeom>
          <a:noFill/>
          <a:ln w="9525">
            <a:noFill/>
            <a:miter lim="800000"/>
            <a:headEnd/>
            <a:tailEnd/>
          </a:ln>
          <a:effectLst/>
        </p:spPr>
        <p:txBody>
          <a:bodyPr>
            <a:spAutoFit/>
          </a:bodyPr>
          <a:lstStyle/>
          <a:p>
            <a:pPr>
              <a:lnSpc>
                <a:spcPct val="85000"/>
              </a:lnSpc>
            </a:pPr>
            <a:r>
              <a:rPr lang="es-ES" sz="3600" b="1">
                <a:solidFill>
                  <a:srgbClr val="FFCC99"/>
                </a:solidFill>
                <a:effectLst>
                  <a:outerShdw blurRad="38100" dist="38100" dir="2700000" algn="tl">
                    <a:srgbClr val="000000"/>
                  </a:outerShdw>
                </a:effectLst>
              </a:rPr>
              <a:t>componentes bioéticos en publicaciones biomédicas</a:t>
            </a:r>
          </a:p>
        </p:txBody>
      </p:sp>
    </p:spTree>
  </p:cSld>
  <p:clrMapOvr>
    <a:masterClrMapping/>
  </p:clrMapOvr>
  <p:transition>
    <p:random/>
  </p:transition>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1186" name="Text Box 2"/>
          <p:cNvSpPr txBox="1">
            <a:spLocks noChangeArrowheads="1"/>
          </p:cNvSpPr>
          <p:nvPr/>
        </p:nvSpPr>
        <p:spPr bwMode="auto">
          <a:xfrm>
            <a:off x="838200" y="2438400"/>
            <a:ext cx="7543800" cy="2955925"/>
          </a:xfrm>
          <a:prstGeom prst="rect">
            <a:avLst/>
          </a:prstGeom>
          <a:noFill/>
          <a:ln w="9525">
            <a:noFill/>
            <a:miter lim="800000"/>
            <a:headEnd/>
            <a:tailEnd/>
          </a:ln>
          <a:effectLst/>
        </p:spPr>
        <p:txBody>
          <a:bodyPr>
            <a:spAutoFit/>
          </a:bodyPr>
          <a:lstStyle/>
          <a:p>
            <a:pPr algn="just">
              <a:lnSpc>
                <a:spcPct val="85000"/>
              </a:lnSpc>
              <a:spcBef>
                <a:spcPct val="40000"/>
              </a:spcBef>
            </a:pPr>
            <a:r>
              <a:rPr lang="es-ES" sz="2600" b="1">
                <a:latin typeface="Arial" charset="0"/>
              </a:rPr>
              <a:t>Disponer de una regulación bioética de las investigaciones en seres humanos en la Región de América Latina y el Caribe debe ser vista de manera positiva.</a:t>
            </a:r>
          </a:p>
          <a:p>
            <a:pPr algn="just">
              <a:lnSpc>
                <a:spcPct val="85000"/>
              </a:lnSpc>
              <a:spcBef>
                <a:spcPct val="40000"/>
              </a:spcBef>
            </a:pPr>
            <a:r>
              <a:rPr lang="es-ES" sz="2600" b="1">
                <a:latin typeface="Arial" charset="0"/>
              </a:rPr>
              <a:t>Algunos investigadores plantean que podría crear barreras infranqueables para la creatividad científica. Y un control inadecuado podría darles la razón.</a:t>
            </a:r>
          </a:p>
        </p:txBody>
      </p:sp>
      <p:sp>
        <p:nvSpPr>
          <p:cNvPr id="221187" name="Rectangle 3"/>
          <p:cNvSpPr>
            <a:spLocks noChangeArrowheads="1"/>
          </p:cNvSpPr>
          <p:nvPr/>
        </p:nvSpPr>
        <p:spPr bwMode="auto">
          <a:xfrm>
            <a:off x="2895600" y="1371600"/>
            <a:ext cx="3417888" cy="579438"/>
          </a:xfrm>
          <a:prstGeom prst="rect">
            <a:avLst/>
          </a:prstGeom>
          <a:noFill/>
          <a:ln w="9525">
            <a:noFill/>
            <a:miter lim="800000"/>
            <a:headEnd/>
            <a:tailEnd/>
          </a:ln>
          <a:effectLst/>
        </p:spPr>
        <p:txBody>
          <a:bodyPr wrap="none">
            <a:spAutoFit/>
          </a:bodyPr>
          <a:lstStyle/>
          <a:p>
            <a:r>
              <a:rPr lang="es-ES_tradnl" sz="3200" b="1">
                <a:effectLst>
                  <a:outerShdw blurRad="38100" dist="38100" dir="2700000" algn="tl">
                    <a:srgbClr val="000000"/>
                  </a:outerShdw>
                </a:effectLst>
              </a:rPr>
              <a:t>Palabras finales</a:t>
            </a:r>
            <a:endParaRPr lang="es-ES" sz="3200" b="1">
              <a:effectLst>
                <a:outerShdw blurRad="38100" dist="38100" dir="2700000" algn="tl">
                  <a:srgbClr val="000000"/>
                </a:outerShdw>
              </a:effectLst>
            </a:endParaRPr>
          </a:p>
        </p:txBody>
      </p:sp>
      <p:sp>
        <p:nvSpPr>
          <p:cNvPr id="221188" name="Rectangle 4"/>
          <p:cNvSpPr>
            <a:spLocks noChangeArrowheads="1"/>
          </p:cNvSpPr>
          <p:nvPr/>
        </p:nvSpPr>
        <p:spPr bwMode="auto">
          <a:xfrm>
            <a:off x="1524000" y="228600"/>
            <a:ext cx="6172200" cy="1025525"/>
          </a:xfrm>
          <a:prstGeom prst="rect">
            <a:avLst/>
          </a:prstGeom>
          <a:noFill/>
          <a:ln w="9525">
            <a:noFill/>
            <a:miter lim="800000"/>
            <a:headEnd/>
            <a:tailEnd/>
          </a:ln>
          <a:effectLst/>
        </p:spPr>
        <p:txBody>
          <a:bodyPr>
            <a:spAutoFit/>
          </a:bodyPr>
          <a:lstStyle/>
          <a:p>
            <a:pPr>
              <a:lnSpc>
                <a:spcPct val="85000"/>
              </a:lnSpc>
            </a:pPr>
            <a:r>
              <a:rPr lang="es-ES" sz="3600" b="1">
                <a:solidFill>
                  <a:srgbClr val="FFCC99"/>
                </a:solidFill>
                <a:effectLst>
                  <a:outerShdw blurRad="38100" dist="38100" dir="2700000" algn="tl">
                    <a:srgbClr val="000000"/>
                  </a:outerShdw>
                </a:effectLst>
              </a:rPr>
              <a:t>componentes bioéticos en publicaciones biomédicas</a:t>
            </a:r>
          </a:p>
        </p:txBody>
      </p:sp>
    </p:spTree>
  </p:cSld>
  <p:clrMapOvr>
    <a:masterClrMapping/>
  </p:clrMapOvr>
  <p:transition>
    <p:random/>
  </p:transition>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a:xfrm>
            <a:off x="533400" y="228600"/>
            <a:ext cx="8153400" cy="838200"/>
          </a:xfrm>
        </p:spPr>
        <p:txBody>
          <a:bodyPr/>
          <a:lstStyle/>
          <a:p>
            <a:r>
              <a:rPr lang="es-ES_tradnl" sz="3600" b="1">
                <a:solidFill>
                  <a:srgbClr val="FFCC99"/>
                </a:solidFill>
                <a:latin typeface="Tahoma" charset="0"/>
              </a:rPr>
              <a:t>Encuesta a ONCYT de las Américas</a:t>
            </a:r>
          </a:p>
        </p:txBody>
      </p:sp>
      <p:sp>
        <p:nvSpPr>
          <p:cNvPr id="133123" name="Rectangle 3"/>
          <p:cNvSpPr>
            <a:spLocks noGrp="1" noChangeArrowheads="1"/>
          </p:cNvSpPr>
          <p:nvPr>
            <p:ph type="body" idx="1"/>
          </p:nvPr>
        </p:nvSpPr>
        <p:spPr>
          <a:xfrm>
            <a:off x="381000" y="2438400"/>
            <a:ext cx="8305800" cy="3505200"/>
          </a:xfrm>
        </p:spPr>
        <p:txBody>
          <a:bodyPr/>
          <a:lstStyle/>
          <a:p>
            <a:pPr marL="457200" indent="-457200" algn="just">
              <a:lnSpc>
                <a:spcPct val="85000"/>
              </a:lnSpc>
              <a:buClr>
                <a:schemeClr val="tx1"/>
              </a:buClr>
              <a:buFont typeface="Wingdings" pitchFamily="2" charset="2"/>
              <a:buAutoNum type="arabicPeriod"/>
            </a:pPr>
            <a:r>
              <a:rPr lang="es-ES_tradnl" sz="2600" i="1" u="sng">
                <a:effectLst>
                  <a:outerShdw blurRad="38100" dist="38100" dir="2700000" algn="tl">
                    <a:srgbClr val="000000"/>
                  </a:outerShdw>
                </a:effectLst>
              </a:rPr>
              <a:t>1999</a:t>
            </a:r>
            <a:r>
              <a:rPr lang="es-ES_tradnl" sz="2600">
                <a:effectLst>
                  <a:outerShdw blurRad="38100" dist="38100" dir="2700000" algn="tl">
                    <a:srgbClr val="000000"/>
                  </a:outerShdw>
                </a:effectLst>
              </a:rPr>
              <a:t>: 2 </a:t>
            </a:r>
            <a:r>
              <a:rPr lang="es-ES" sz="2600">
                <a:effectLst>
                  <a:outerShdw blurRad="38100" dist="38100" dir="2700000" algn="tl">
                    <a:srgbClr val="000000"/>
                  </a:outerShdw>
                </a:effectLst>
              </a:rPr>
              <a:t>ONCYT </a:t>
            </a:r>
            <a:r>
              <a:rPr lang="es-ES_tradnl" sz="2600">
                <a:effectLst>
                  <a:outerShdw blurRad="38100" dist="38100" dir="2700000" algn="tl">
                    <a:srgbClr val="000000"/>
                  </a:outerShdw>
                </a:effectLst>
              </a:rPr>
              <a:t>tienen un</a:t>
            </a:r>
            <a:r>
              <a:rPr lang="es-ES" sz="2600">
                <a:effectLst>
                  <a:outerShdw blurRad="38100" dist="38100" dir="2700000" algn="tl">
                    <a:srgbClr val="000000"/>
                  </a:outerShdw>
                </a:effectLst>
              </a:rPr>
              <a:t> Comité de </a:t>
            </a:r>
            <a:r>
              <a:rPr lang="es-ES_tradnl" sz="2600">
                <a:effectLst>
                  <a:outerShdw blurRad="38100" dist="38100" dir="2700000" algn="tl">
                    <a:srgbClr val="000000"/>
                  </a:outerShdw>
                </a:effectLst>
              </a:rPr>
              <a:t>Bioética</a:t>
            </a:r>
            <a:r>
              <a:rPr lang="es-ES" sz="2600">
                <a:effectLst>
                  <a:outerShdw blurRad="38100" dist="38100" dir="2700000" algn="tl">
                    <a:srgbClr val="000000"/>
                  </a:outerShdw>
                </a:effectLst>
              </a:rPr>
              <a:t> </a:t>
            </a:r>
            <a:r>
              <a:rPr lang="es-ES_tradnl" sz="2600">
                <a:effectLst>
                  <a:outerShdw blurRad="38100" dist="38100" dir="2700000" algn="tl">
                    <a:srgbClr val="000000"/>
                  </a:outerShdw>
                </a:effectLst>
              </a:rPr>
              <a:t>p</a:t>
            </a:r>
            <a:r>
              <a:rPr lang="es-ES" sz="2600">
                <a:effectLst>
                  <a:outerShdw blurRad="38100" dist="38100" dir="2700000" algn="tl">
                    <a:srgbClr val="000000"/>
                  </a:outerShdw>
                </a:effectLst>
              </a:rPr>
              <a:t>ropio</a:t>
            </a:r>
            <a:r>
              <a:rPr lang="es-ES_tradnl" sz="2600">
                <a:effectLst>
                  <a:outerShdw blurRad="38100" dist="38100" dir="2700000" algn="tl">
                    <a:srgbClr val="000000"/>
                  </a:outerShdw>
                </a:effectLst>
              </a:rPr>
              <a:t> (10,55)</a:t>
            </a:r>
          </a:p>
          <a:p>
            <a:pPr marL="457200" indent="-457200" algn="just">
              <a:lnSpc>
                <a:spcPct val="85000"/>
              </a:lnSpc>
              <a:buClr>
                <a:schemeClr val="tx1"/>
              </a:buClr>
              <a:buFont typeface="Wingdings" pitchFamily="2" charset="2"/>
              <a:buNone/>
            </a:pPr>
            <a:endParaRPr lang="es-ES_tradnl" sz="800">
              <a:effectLst>
                <a:outerShdw blurRad="38100" dist="38100" dir="2700000" algn="tl">
                  <a:srgbClr val="000000"/>
                </a:outerShdw>
              </a:effectLst>
            </a:endParaRPr>
          </a:p>
          <a:p>
            <a:pPr marL="457200" indent="-457200" algn="just">
              <a:lnSpc>
                <a:spcPct val="85000"/>
              </a:lnSpc>
              <a:buClr>
                <a:schemeClr val="tx1"/>
              </a:buClr>
              <a:buFont typeface="Wingdings" pitchFamily="2" charset="2"/>
              <a:buNone/>
            </a:pPr>
            <a:r>
              <a:rPr lang="es-ES_tradnl" sz="2600">
                <a:effectLst>
                  <a:outerShdw blurRad="38100" dist="38100" dir="2700000" algn="tl">
                    <a:srgbClr val="000000"/>
                  </a:outerShdw>
                </a:effectLst>
              </a:rPr>
              <a:t>	</a:t>
            </a:r>
            <a:r>
              <a:rPr lang="es-ES_tradnl" sz="2600" i="1" u="sng">
                <a:effectLst>
                  <a:outerShdw blurRad="38100" dist="38100" dir="2700000" algn="tl">
                    <a:srgbClr val="000000"/>
                  </a:outerShdw>
                </a:effectLst>
              </a:rPr>
              <a:t>2002</a:t>
            </a:r>
            <a:r>
              <a:rPr lang="es-ES_tradnl" sz="2600">
                <a:effectLst>
                  <a:outerShdw blurRad="38100" dist="38100" dir="2700000" algn="tl">
                    <a:srgbClr val="000000"/>
                  </a:outerShdw>
                </a:effectLst>
              </a:rPr>
              <a:t>: 5 ONCYT tienen un C. B. propio (26,3%)</a:t>
            </a:r>
          </a:p>
          <a:p>
            <a:pPr marL="457200" indent="-457200" algn="just">
              <a:lnSpc>
                <a:spcPct val="85000"/>
              </a:lnSpc>
              <a:buClr>
                <a:schemeClr val="tx1"/>
              </a:buClr>
              <a:buFont typeface="Wingdings" pitchFamily="2" charset="2"/>
              <a:buNone/>
            </a:pPr>
            <a:endParaRPr lang="es-ES_tradnl" sz="2600">
              <a:effectLst>
                <a:outerShdw blurRad="38100" dist="38100" dir="2700000" algn="tl">
                  <a:srgbClr val="000000"/>
                </a:outerShdw>
              </a:effectLst>
            </a:endParaRPr>
          </a:p>
          <a:p>
            <a:pPr marL="457200" indent="-457200" algn="just">
              <a:lnSpc>
                <a:spcPct val="85000"/>
              </a:lnSpc>
              <a:buClr>
                <a:schemeClr val="tx1"/>
              </a:buClr>
              <a:buFont typeface="Wingdings" pitchFamily="2" charset="2"/>
              <a:buAutoNum type="arabicPeriod" startAt="2"/>
            </a:pPr>
            <a:r>
              <a:rPr lang="es-ES_tradnl" sz="2600" i="1" u="sng">
                <a:effectLst>
                  <a:outerShdw blurRad="38100" dist="38100" dir="2700000" algn="tl">
                    <a:srgbClr val="000000"/>
                  </a:outerShdw>
                </a:effectLst>
              </a:rPr>
              <a:t>1999</a:t>
            </a:r>
            <a:r>
              <a:rPr lang="es-ES_tradnl" sz="2600">
                <a:effectLst>
                  <a:outerShdw blurRad="38100" dist="38100" dir="2700000" algn="tl">
                    <a:srgbClr val="000000"/>
                  </a:outerShdw>
                </a:effectLst>
              </a:rPr>
              <a:t>: </a:t>
            </a:r>
            <a:r>
              <a:rPr lang="es-ES" sz="2600">
                <a:effectLst>
                  <a:outerShdw blurRad="38100" dist="38100" dir="2700000" algn="tl">
                    <a:srgbClr val="000000"/>
                  </a:outerShdw>
                </a:effectLst>
              </a:rPr>
              <a:t>8 países</a:t>
            </a:r>
            <a:r>
              <a:rPr lang="es-ES_tradnl" sz="2600">
                <a:effectLst>
                  <a:outerShdw blurRad="38100" dist="38100" dir="2700000" algn="tl">
                    <a:srgbClr val="000000"/>
                  </a:outerShdw>
                </a:effectLst>
              </a:rPr>
              <a:t> cuentan con </a:t>
            </a:r>
            <a:r>
              <a:rPr lang="es-ES" sz="2600">
                <a:effectLst>
                  <a:outerShdw blurRad="38100" dist="38100" dir="2700000" algn="tl">
                    <a:srgbClr val="000000"/>
                  </a:outerShdw>
                </a:effectLst>
              </a:rPr>
              <a:t>un C. B. nacional que </a:t>
            </a:r>
            <a:r>
              <a:rPr lang="es-ES_tradnl" sz="2600">
                <a:effectLst>
                  <a:outerShdw blurRad="38100" dist="38100" dir="2700000" algn="tl">
                    <a:srgbClr val="000000"/>
                  </a:outerShdw>
                </a:effectLst>
              </a:rPr>
              <a:t>evalúa </a:t>
            </a:r>
            <a:r>
              <a:rPr lang="es-ES" sz="2600">
                <a:effectLst>
                  <a:outerShdw blurRad="38100" dist="38100" dir="2700000" algn="tl">
                    <a:srgbClr val="000000"/>
                  </a:outerShdw>
                </a:effectLst>
              </a:rPr>
              <a:t>los protocolos</a:t>
            </a:r>
            <a:r>
              <a:rPr lang="es-ES_tradnl" sz="2600">
                <a:effectLst>
                  <a:outerShdw blurRad="38100" dist="38100" dir="2700000" algn="tl">
                    <a:srgbClr val="000000"/>
                  </a:outerShdw>
                </a:effectLst>
              </a:rPr>
              <a:t> (42,1%)</a:t>
            </a:r>
            <a:endParaRPr lang="es-ES_tradnl" sz="800">
              <a:effectLst>
                <a:outerShdw blurRad="38100" dist="38100" dir="2700000" algn="tl">
                  <a:srgbClr val="000000"/>
                </a:outerShdw>
              </a:effectLst>
            </a:endParaRPr>
          </a:p>
          <a:p>
            <a:pPr marL="457200" indent="-457200" algn="just">
              <a:lnSpc>
                <a:spcPct val="85000"/>
              </a:lnSpc>
              <a:buClr>
                <a:schemeClr val="tx1"/>
              </a:buClr>
              <a:buFont typeface="Wingdings" pitchFamily="2" charset="2"/>
              <a:buNone/>
            </a:pPr>
            <a:endParaRPr lang="es-ES_tradnl" sz="800">
              <a:effectLst>
                <a:outerShdw blurRad="38100" dist="38100" dir="2700000" algn="tl">
                  <a:srgbClr val="000000"/>
                </a:outerShdw>
              </a:effectLst>
            </a:endParaRPr>
          </a:p>
          <a:p>
            <a:pPr marL="457200" indent="-457200" algn="just">
              <a:lnSpc>
                <a:spcPct val="85000"/>
              </a:lnSpc>
              <a:buClr>
                <a:schemeClr val="tx1"/>
              </a:buClr>
              <a:buFont typeface="Wingdings" pitchFamily="2" charset="2"/>
              <a:buNone/>
            </a:pPr>
            <a:r>
              <a:rPr lang="es-ES_tradnl" sz="2600">
                <a:effectLst>
                  <a:outerShdw blurRad="38100" dist="38100" dir="2700000" algn="tl">
                    <a:srgbClr val="000000"/>
                  </a:outerShdw>
                </a:effectLst>
              </a:rPr>
              <a:t>	</a:t>
            </a:r>
            <a:r>
              <a:rPr lang="es-ES_tradnl" sz="2600" i="1" u="sng">
                <a:effectLst>
                  <a:outerShdw blurRad="38100" dist="38100" dir="2700000" algn="tl">
                    <a:srgbClr val="000000"/>
                  </a:outerShdw>
                </a:effectLst>
              </a:rPr>
              <a:t>2002</a:t>
            </a:r>
            <a:r>
              <a:rPr lang="es-ES_tradnl" sz="2600">
                <a:effectLst>
                  <a:outerShdw blurRad="38100" dist="38100" dir="2700000" algn="tl">
                    <a:srgbClr val="000000"/>
                  </a:outerShdw>
                </a:effectLst>
              </a:rPr>
              <a:t>: 11 países cuentan con un C. B. nacional (57,9%)</a:t>
            </a:r>
          </a:p>
        </p:txBody>
      </p:sp>
      <p:sp>
        <p:nvSpPr>
          <p:cNvPr id="133124" name="Rectangle 4"/>
          <p:cNvSpPr>
            <a:spLocks noChangeArrowheads="1"/>
          </p:cNvSpPr>
          <p:nvPr/>
        </p:nvSpPr>
        <p:spPr bwMode="auto">
          <a:xfrm>
            <a:off x="1752600" y="1143000"/>
            <a:ext cx="5245100" cy="944563"/>
          </a:xfrm>
          <a:prstGeom prst="rect">
            <a:avLst/>
          </a:prstGeom>
          <a:noFill/>
          <a:ln w="12700" cap="sq">
            <a:noFill/>
            <a:miter lim="800000"/>
            <a:headEnd type="none" w="sm" len="sm"/>
            <a:tailEnd type="none" w="sm" len="sm"/>
          </a:ln>
          <a:effectLst/>
        </p:spPr>
        <p:txBody>
          <a:bodyPr wrap="none">
            <a:spAutoFit/>
          </a:bodyPr>
          <a:lstStyle/>
          <a:p>
            <a:pPr algn="ctr"/>
            <a:r>
              <a:rPr kumimoji="1" lang="es-ES_tradnl" sz="3200" b="1">
                <a:effectLst>
                  <a:outerShdw blurRad="38100" dist="38100" dir="2700000" algn="tl">
                    <a:srgbClr val="000000"/>
                  </a:outerShdw>
                </a:effectLst>
              </a:rPr>
              <a:t>Resultados  1999 – 2002</a:t>
            </a:r>
            <a:r>
              <a:rPr kumimoji="1" lang="es-ES_tradnl" sz="3200" b="1" i="1">
                <a:effectLst>
                  <a:outerShdw blurRad="38100" dist="38100" dir="2700000" algn="tl">
                    <a:srgbClr val="000000"/>
                  </a:outerShdw>
                </a:effectLst>
              </a:rPr>
              <a:t/>
            </a:r>
            <a:br>
              <a:rPr kumimoji="1" lang="es-ES_tradnl" sz="3200" b="1" i="1">
                <a:effectLst>
                  <a:outerShdw blurRad="38100" dist="38100" dir="2700000" algn="tl">
                    <a:srgbClr val="000000"/>
                  </a:outerShdw>
                </a:effectLst>
              </a:rPr>
            </a:br>
            <a:r>
              <a:rPr kumimoji="1" lang="es-ES_tradnl" b="1">
                <a:effectLst>
                  <a:outerShdw blurRad="38100" dist="38100" dir="2700000" algn="tl">
                    <a:srgbClr val="000000"/>
                  </a:outerShdw>
                </a:effectLst>
              </a:rPr>
              <a:t>( n = 19)</a:t>
            </a:r>
            <a:endParaRPr kumimoji="1" lang="es-ES" b="1">
              <a:effectLst>
                <a:outerShdw blurRad="38100" dist="38100" dir="2700000" algn="tl">
                  <a:srgbClr val="000000"/>
                </a:outerShdw>
              </a:effectLst>
            </a:endParaRPr>
          </a:p>
        </p:txBody>
      </p:sp>
    </p:spTree>
  </p:cSld>
  <p:clrMapOvr>
    <a:masterClrMapping/>
  </p:clrMapOvr>
  <p:transition>
    <p:random/>
  </p:transition>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1251" name="Text Box 3"/>
          <p:cNvSpPr txBox="1">
            <a:spLocks noChangeArrowheads="1"/>
          </p:cNvSpPr>
          <p:nvPr/>
        </p:nvSpPr>
        <p:spPr bwMode="auto">
          <a:xfrm>
            <a:off x="685800" y="2286000"/>
            <a:ext cx="7772400" cy="3632200"/>
          </a:xfrm>
          <a:prstGeom prst="rect">
            <a:avLst/>
          </a:prstGeom>
          <a:noFill/>
          <a:ln w="9525">
            <a:noFill/>
            <a:miter lim="800000"/>
            <a:headEnd/>
            <a:tailEnd/>
          </a:ln>
          <a:effectLst/>
        </p:spPr>
        <p:txBody>
          <a:bodyPr>
            <a:spAutoFit/>
          </a:bodyPr>
          <a:lstStyle/>
          <a:p>
            <a:pPr algn="just">
              <a:lnSpc>
                <a:spcPct val="85000"/>
              </a:lnSpc>
              <a:spcBef>
                <a:spcPct val="40000"/>
              </a:spcBef>
            </a:pPr>
            <a:r>
              <a:rPr lang="es-ES" sz="2600" b="1">
                <a:latin typeface="Arial" charset="0"/>
              </a:rPr>
              <a:t>Sin embargo, normas claras y compartida</a:t>
            </a:r>
            <a:r>
              <a:rPr lang="es-ES_tradnl" sz="2600" b="1">
                <a:latin typeface="Arial" charset="0"/>
              </a:rPr>
              <a:t>s</a:t>
            </a:r>
            <a:r>
              <a:rPr lang="es-ES" sz="2600" b="1">
                <a:latin typeface="Arial" charset="0"/>
              </a:rPr>
              <a:t>, comités de evaluación ético-científicos calificados y criterios bioéticos bien definidos en las políticas editoriales, deberían permitir una regulación ética expedita e indispensable para proteger los derechos de las personas</a:t>
            </a:r>
          </a:p>
          <a:p>
            <a:pPr algn="just">
              <a:lnSpc>
                <a:spcPct val="85000"/>
              </a:lnSpc>
              <a:spcBef>
                <a:spcPct val="40000"/>
              </a:spcBef>
            </a:pPr>
            <a:r>
              <a:rPr lang="es-ES" sz="2600" b="1">
                <a:latin typeface="Arial" charset="0"/>
              </a:rPr>
              <a:t>Esto ayudará a los investigadores a hacer una ciencia de mayor calidad, precisamente por esa preocupación por los sujetos humanos que son la razón de su quehacer.</a:t>
            </a:r>
          </a:p>
        </p:txBody>
      </p:sp>
      <p:sp>
        <p:nvSpPr>
          <p:cNvPr id="181252" name="Rectangle 4"/>
          <p:cNvSpPr>
            <a:spLocks noChangeArrowheads="1"/>
          </p:cNvSpPr>
          <p:nvPr/>
        </p:nvSpPr>
        <p:spPr bwMode="auto">
          <a:xfrm>
            <a:off x="2895600" y="1371600"/>
            <a:ext cx="3417888" cy="579438"/>
          </a:xfrm>
          <a:prstGeom prst="rect">
            <a:avLst/>
          </a:prstGeom>
          <a:noFill/>
          <a:ln w="9525">
            <a:noFill/>
            <a:miter lim="800000"/>
            <a:headEnd/>
            <a:tailEnd/>
          </a:ln>
          <a:effectLst/>
        </p:spPr>
        <p:txBody>
          <a:bodyPr wrap="none">
            <a:spAutoFit/>
          </a:bodyPr>
          <a:lstStyle/>
          <a:p>
            <a:r>
              <a:rPr lang="es-ES_tradnl" sz="3200" b="1">
                <a:effectLst>
                  <a:outerShdw blurRad="38100" dist="38100" dir="2700000" algn="tl">
                    <a:srgbClr val="000000"/>
                  </a:outerShdw>
                </a:effectLst>
              </a:rPr>
              <a:t>Palabras finales</a:t>
            </a:r>
            <a:endParaRPr lang="es-ES" sz="3200" b="1">
              <a:effectLst>
                <a:outerShdw blurRad="38100" dist="38100" dir="2700000" algn="tl">
                  <a:srgbClr val="000000"/>
                </a:outerShdw>
              </a:effectLst>
            </a:endParaRPr>
          </a:p>
        </p:txBody>
      </p:sp>
      <p:sp>
        <p:nvSpPr>
          <p:cNvPr id="181254" name="Rectangle 6"/>
          <p:cNvSpPr>
            <a:spLocks noChangeArrowheads="1"/>
          </p:cNvSpPr>
          <p:nvPr/>
        </p:nvSpPr>
        <p:spPr bwMode="auto">
          <a:xfrm>
            <a:off x="1524000" y="228600"/>
            <a:ext cx="6172200" cy="1025525"/>
          </a:xfrm>
          <a:prstGeom prst="rect">
            <a:avLst/>
          </a:prstGeom>
          <a:noFill/>
          <a:ln w="9525">
            <a:noFill/>
            <a:miter lim="800000"/>
            <a:headEnd/>
            <a:tailEnd/>
          </a:ln>
          <a:effectLst/>
        </p:spPr>
        <p:txBody>
          <a:bodyPr>
            <a:spAutoFit/>
          </a:bodyPr>
          <a:lstStyle/>
          <a:p>
            <a:pPr>
              <a:lnSpc>
                <a:spcPct val="85000"/>
              </a:lnSpc>
            </a:pPr>
            <a:r>
              <a:rPr lang="es-ES" sz="3600" b="1">
                <a:solidFill>
                  <a:srgbClr val="FFCC99"/>
                </a:solidFill>
                <a:effectLst>
                  <a:outerShdw blurRad="38100" dist="38100" dir="2700000" algn="tl">
                    <a:srgbClr val="000000"/>
                  </a:outerShdw>
                </a:effectLst>
              </a:rPr>
              <a:t>componentes bioéticos en publicaciones biomédicas</a:t>
            </a:r>
          </a:p>
        </p:txBody>
      </p:sp>
    </p:spTree>
  </p:cSld>
  <p:clrMapOvr>
    <a:masterClrMapping/>
  </p:clrMapOvr>
  <p:transition>
    <p:random/>
  </p:transition>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381000" y="228600"/>
            <a:ext cx="8153400" cy="838200"/>
          </a:xfrm>
        </p:spPr>
        <p:txBody>
          <a:bodyPr/>
          <a:lstStyle/>
          <a:p>
            <a:r>
              <a:rPr lang="es-ES_tradnl" sz="3600" b="1">
                <a:solidFill>
                  <a:srgbClr val="FFCC99"/>
                </a:solidFill>
                <a:latin typeface="Tahoma" charset="0"/>
              </a:rPr>
              <a:t>Encuesta a ONCYT de las Américas</a:t>
            </a:r>
          </a:p>
        </p:txBody>
      </p:sp>
      <p:sp>
        <p:nvSpPr>
          <p:cNvPr id="134147" name="Rectangle 3"/>
          <p:cNvSpPr>
            <a:spLocks noGrp="1" noChangeArrowheads="1"/>
          </p:cNvSpPr>
          <p:nvPr>
            <p:ph type="body" idx="1"/>
          </p:nvPr>
        </p:nvSpPr>
        <p:spPr>
          <a:xfrm>
            <a:off x="304800" y="2209800"/>
            <a:ext cx="7924800" cy="4114800"/>
          </a:xfrm>
        </p:spPr>
        <p:txBody>
          <a:bodyPr/>
          <a:lstStyle/>
          <a:p>
            <a:pPr marL="457200" indent="-457200" algn="just">
              <a:lnSpc>
                <a:spcPct val="85000"/>
              </a:lnSpc>
              <a:buClr>
                <a:schemeClr val="tx1"/>
              </a:buClr>
              <a:buFont typeface="Wingdings" pitchFamily="2" charset="2"/>
              <a:buNone/>
            </a:pPr>
            <a:r>
              <a:rPr lang="es-ES_tradnl" sz="2400" i="1"/>
              <a:t>3. </a:t>
            </a:r>
            <a:r>
              <a:rPr lang="es-ES_tradnl" sz="2600" i="1" u="sng">
                <a:effectLst>
                  <a:outerShdw blurRad="38100" dist="38100" dir="2700000" algn="tl">
                    <a:srgbClr val="000000"/>
                  </a:outerShdw>
                </a:effectLst>
              </a:rPr>
              <a:t>1999</a:t>
            </a:r>
            <a:r>
              <a:rPr lang="es-ES_tradnl" sz="2600">
                <a:effectLst>
                  <a:outerShdw blurRad="38100" dist="38100" dir="2700000" algn="tl">
                    <a:srgbClr val="000000"/>
                  </a:outerShdw>
                </a:effectLst>
              </a:rPr>
              <a:t>: 8</a:t>
            </a:r>
            <a:r>
              <a:rPr lang="es-ES" sz="2600">
                <a:effectLst>
                  <a:outerShdw blurRad="38100" dist="38100" dir="2700000" algn="tl">
                    <a:srgbClr val="000000"/>
                  </a:outerShdw>
                </a:effectLst>
              </a:rPr>
              <a:t> países (incluye Canadá y Puerto Rico) </a:t>
            </a:r>
            <a:r>
              <a:rPr lang="es-ES_tradnl" sz="2600">
                <a:effectLst>
                  <a:outerShdw blurRad="38100" dist="38100" dir="2700000" algn="tl">
                    <a:srgbClr val="000000"/>
                  </a:outerShdw>
                </a:effectLst>
              </a:rPr>
              <a:t>tienen algún tipo de </a:t>
            </a:r>
            <a:r>
              <a:rPr lang="es-ES" sz="2600">
                <a:effectLst>
                  <a:outerShdw blurRad="38100" dist="38100" dir="2700000" algn="tl">
                    <a:srgbClr val="000000"/>
                  </a:outerShdw>
                </a:effectLst>
              </a:rPr>
              <a:t>normativas éticas nacionales para la investigación en seres humanos y el requisito de revisión de los protocolos por un Comité de </a:t>
            </a:r>
            <a:r>
              <a:rPr lang="es-ES_tradnl" sz="2600">
                <a:effectLst>
                  <a:outerShdw blurRad="38100" dist="38100" dir="2700000" algn="tl">
                    <a:srgbClr val="000000"/>
                  </a:outerShdw>
                </a:effectLst>
              </a:rPr>
              <a:t>É</a:t>
            </a:r>
            <a:r>
              <a:rPr lang="es-ES" sz="2600">
                <a:effectLst>
                  <a:outerShdw blurRad="38100" dist="38100" dir="2700000" algn="tl">
                    <a:srgbClr val="000000"/>
                  </a:outerShdw>
                </a:effectLst>
              </a:rPr>
              <a:t>tica independient</a:t>
            </a:r>
            <a:r>
              <a:rPr lang="es-ES_tradnl" sz="2600">
                <a:effectLst>
                  <a:outerShdw blurRad="38100" dist="38100" dir="2700000" algn="tl">
                    <a:srgbClr val="000000"/>
                  </a:outerShdw>
                </a:effectLst>
              </a:rPr>
              <a:t>e (42,1%). En 3 está en proceso de publicación la normativa correspondiente (15,8%)</a:t>
            </a:r>
            <a:endParaRPr lang="es-ES_tradnl" sz="800">
              <a:effectLst>
                <a:outerShdw blurRad="38100" dist="38100" dir="2700000" algn="tl">
                  <a:srgbClr val="000000"/>
                </a:outerShdw>
              </a:effectLst>
            </a:endParaRPr>
          </a:p>
          <a:p>
            <a:pPr marL="457200" indent="-457200" algn="just">
              <a:lnSpc>
                <a:spcPct val="85000"/>
              </a:lnSpc>
              <a:buClr>
                <a:schemeClr val="tx1"/>
              </a:buClr>
              <a:buFont typeface="Wingdings" pitchFamily="2" charset="2"/>
              <a:buNone/>
            </a:pPr>
            <a:endParaRPr lang="es-ES_tradnl" sz="800">
              <a:effectLst>
                <a:outerShdw blurRad="38100" dist="38100" dir="2700000" algn="tl">
                  <a:srgbClr val="000000"/>
                </a:outerShdw>
              </a:effectLst>
            </a:endParaRPr>
          </a:p>
          <a:p>
            <a:pPr marL="457200" indent="-457200" algn="just">
              <a:lnSpc>
                <a:spcPct val="85000"/>
              </a:lnSpc>
              <a:buClr>
                <a:schemeClr val="tx1"/>
              </a:buClr>
              <a:buFont typeface="Wingdings" pitchFamily="2" charset="2"/>
              <a:buNone/>
            </a:pPr>
            <a:r>
              <a:rPr lang="es-ES_tradnl" sz="2600">
                <a:effectLst>
                  <a:outerShdw blurRad="38100" dist="38100" dir="2700000" algn="tl">
                    <a:srgbClr val="000000"/>
                  </a:outerShdw>
                </a:effectLst>
              </a:rPr>
              <a:t>	</a:t>
            </a:r>
            <a:r>
              <a:rPr lang="es-ES_tradnl" sz="2600" i="1" u="sng">
                <a:effectLst>
                  <a:outerShdw blurRad="38100" dist="38100" dir="2700000" algn="tl">
                    <a:srgbClr val="000000"/>
                  </a:outerShdw>
                </a:effectLst>
              </a:rPr>
              <a:t>2002</a:t>
            </a:r>
            <a:r>
              <a:rPr lang="es-ES_tradnl" sz="2600">
                <a:effectLst>
                  <a:outerShdw blurRad="38100" dist="38100" dir="2700000" algn="tl">
                    <a:srgbClr val="000000"/>
                  </a:outerShdw>
                </a:effectLst>
              </a:rPr>
              <a:t>: 9 países tienen normativas y requisitos (47,4%). En 4 están en proceso de publicación (21,1%)</a:t>
            </a:r>
          </a:p>
        </p:txBody>
      </p:sp>
      <p:sp>
        <p:nvSpPr>
          <p:cNvPr id="134148" name="Rectangle 4"/>
          <p:cNvSpPr>
            <a:spLocks noChangeArrowheads="1"/>
          </p:cNvSpPr>
          <p:nvPr/>
        </p:nvSpPr>
        <p:spPr bwMode="auto">
          <a:xfrm>
            <a:off x="1752600" y="1066800"/>
            <a:ext cx="5245100" cy="944563"/>
          </a:xfrm>
          <a:prstGeom prst="rect">
            <a:avLst/>
          </a:prstGeom>
          <a:noFill/>
          <a:ln w="12700" cap="sq">
            <a:noFill/>
            <a:miter lim="800000"/>
            <a:headEnd type="none" w="sm" len="sm"/>
            <a:tailEnd type="none" w="sm" len="sm"/>
          </a:ln>
          <a:effectLst/>
        </p:spPr>
        <p:txBody>
          <a:bodyPr wrap="none">
            <a:spAutoFit/>
          </a:bodyPr>
          <a:lstStyle/>
          <a:p>
            <a:pPr algn="ctr"/>
            <a:r>
              <a:rPr kumimoji="1" lang="es-ES_tradnl" sz="3200" b="1">
                <a:effectLst>
                  <a:outerShdw blurRad="38100" dist="38100" dir="2700000" algn="tl">
                    <a:srgbClr val="000000"/>
                  </a:outerShdw>
                </a:effectLst>
              </a:rPr>
              <a:t>Resultados  1999 – 2002</a:t>
            </a:r>
            <a:r>
              <a:rPr kumimoji="1" lang="es-ES_tradnl" sz="3200" b="1" i="1">
                <a:effectLst>
                  <a:outerShdw blurRad="38100" dist="38100" dir="2700000" algn="tl">
                    <a:srgbClr val="000000"/>
                  </a:outerShdw>
                </a:effectLst>
              </a:rPr>
              <a:t/>
            </a:r>
            <a:br>
              <a:rPr kumimoji="1" lang="es-ES_tradnl" sz="3200" b="1" i="1">
                <a:effectLst>
                  <a:outerShdw blurRad="38100" dist="38100" dir="2700000" algn="tl">
                    <a:srgbClr val="000000"/>
                  </a:outerShdw>
                </a:effectLst>
              </a:rPr>
            </a:br>
            <a:r>
              <a:rPr kumimoji="1" lang="es-ES_tradnl" b="1">
                <a:effectLst>
                  <a:outerShdw blurRad="38100" dist="38100" dir="2700000" algn="tl">
                    <a:srgbClr val="000000"/>
                  </a:outerShdw>
                </a:effectLst>
              </a:rPr>
              <a:t>( n = 19)</a:t>
            </a:r>
            <a:endParaRPr kumimoji="1" lang="es-ES" b="1">
              <a:effectLst>
                <a:outerShdw blurRad="38100" dist="38100" dir="2700000" algn="tl">
                  <a:srgbClr val="000000"/>
                </a:outerShdw>
              </a:effectLst>
            </a:endParaRPr>
          </a:p>
        </p:txBody>
      </p:sp>
    </p:spTree>
  </p:cSld>
  <p:clrMapOvr>
    <a:masterClrMapping/>
  </p:clrMapOvr>
  <p:transition>
    <p:random/>
  </p:transition>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a:xfrm>
            <a:off x="457200" y="304800"/>
            <a:ext cx="8153400" cy="838200"/>
          </a:xfrm>
        </p:spPr>
        <p:txBody>
          <a:bodyPr/>
          <a:lstStyle/>
          <a:p>
            <a:r>
              <a:rPr lang="es-ES_tradnl" sz="3600" b="1">
                <a:solidFill>
                  <a:srgbClr val="FFCC99"/>
                </a:solidFill>
                <a:latin typeface="Tahoma" charset="0"/>
              </a:rPr>
              <a:t>Encuesta a ONCYT de las Américas</a:t>
            </a:r>
          </a:p>
        </p:txBody>
      </p:sp>
      <p:sp>
        <p:nvSpPr>
          <p:cNvPr id="135171" name="Rectangle 3"/>
          <p:cNvSpPr>
            <a:spLocks noGrp="1" noChangeArrowheads="1"/>
          </p:cNvSpPr>
          <p:nvPr>
            <p:ph type="body" idx="1"/>
          </p:nvPr>
        </p:nvSpPr>
        <p:spPr>
          <a:xfrm>
            <a:off x="304800" y="1981200"/>
            <a:ext cx="8229600" cy="4343400"/>
          </a:xfrm>
        </p:spPr>
        <p:txBody>
          <a:bodyPr/>
          <a:lstStyle/>
          <a:p>
            <a:pPr marL="457200" indent="-457200" algn="just">
              <a:lnSpc>
                <a:spcPct val="85000"/>
              </a:lnSpc>
              <a:buClr>
                <a:schemeClr val="tx1"/>
              </a:buClr>
              <a:buFont typeface="Wingdings" pitchFamily="2" charset="2"/>
              <a:buNone/>
            </a:pPr>
            <a:endParaRPr lang="es-ES_tradnl" sz="800">
              <a:effectLst>
                <a:outerShdw blurRad="38100" dist="38100" dir="2700000" algn="tl">
                  <a:srgbClr val="000000"/>
                </a:outerShdw>
              </a:effectLst>
            </a:endParaRPr>
          </a:p>
          <a:p>
            <a:pPr marL="457200" indent="-457200" algn="just">
              <a:lnSpc>
                <a:spcPct val="85000"/>
              </a:lnSpc>
              <a:buClr>
                <a:schemeClr val="tx1"/>
              </a:buClr>
              <a:buFont typeface="Wingdings" pitchFamily="2" charset="2"/>
              <a:buNone/>
            </a:pPr>
            <a:r>
              <a:rPr lang="es-ES_tradnl" sz="2400" i="1">
                <a:effectLst>
                  <a:outerShdw blurRad="38100" dist="38100" dir="2700000" algn="tl">
                    <a:srgbClr val="000000"/>
                  </a:outerShdw>
                </a:effectLst>
              </a:rPr>
              <a:t>4. 	</a:t>
            </a:r>
            <a:r>
              <a:rPr lang="es-ES_tradnl" sz="2600" i="1" u="sng">
                <a:effectLst>
                  <a:outerShdw blurRad="38100" dist="38100" dir="2700000" algn="tl">
                    <a:srgbClr val="000000"/>
                  </a:outerShdw>
                </a:effectLst>
              </a:rPr>
              <a:t>1999</a:t>
            </a:r>
            <a:r>
              <a:rPr lang="es-ES_tradnl" sz="2600">
                <a:effectLst>
                  <a:outerShdw blurRad="38100" dist="38100" dir="2700000" algn="tl">
                    <a:srgbClr val="000000"/>
                  </a:outerShdw>
                </a:effectLst>
              </a:rPr>
              <a:t>: </a:t>
            </a:r>
            <a:r>
              <a:rPr lang="es-ES" sz="2600">
                <a:effectLst>
                  <a:outerShdw blurRad="38100" dist="38100" dir="2700000" algn="tl">
                    <a:srgbClr val="000000"/>
                  </a:outerShdw>
                </a:effectLst>
              </a:rPr>
              <a:t>En </a:t>
            </a:r>
            <a:r>
              <a:rPr lang="es-ES_tradnl" sz="2600">
                <a:effectLst>
                  <a:outerShdw blurRad="38100" dist="38100" dir="2700000" algn="tl">
                    <a:srgbClr val="000000"/>
                  </a:outerShdw>
                </a:effectLst>
              </a:rPr>
              <a:t>6</a:t>
            </a:r>
            <a:r>
              <a:rPr lang="es-ES" sz="2600">
                <a:effectLst>
                  <a:outerShdw blurRad="38100" dist="38100" dir="2700000" algn="tl">
                    <a:srgbClr val="000000"/>
                  </a:outerShdw>
                </a:effectLst>
              </a:rPr>
              <a:t> países los protocolos no </a:t>
            </a:r>
            <a:r>
              <a:rPr lang="es-ES_tradnl" sz="2600">
                <a:effectLst>
                  <a:outerShdw blurRad="38100" dist="38100" dir="2700000" algn="tl">
                    <a:srgbClr val="000000"/>
                  </a:outerShdw>
                </a:effectLst>
              </a:rPr>
              <a:t>son</a:t>
            </a:r>
            <a:r>
              <a:rPr lang="es-ES" sz="2600">
                <a:effectLst>
                  <a:outerShdw blurRad="38100" dist="38100" dir="2700000" algn="tl">
                    <a:srgbClr val="000000"/>
                  </a:outerShdw>
                </a:effectLst>
              </a:rPr>
              <a:t> evaluados por ninguna instancia ética </a:t>
            </a:r>
            <a:r>
              <a:rPr lang="es-ES_tradnl" sz="2600">
                <a:effectLst>
                  <a:outerShdw blurRad="38100" dist="38100" dir="2700000" algn="tl">
                    <a:srgbClr val="000000"/>
                  </a:outerShdw>
                </a:effectLst>
              </a:rPr>
              <a:t>o</a:t>
            </a:r>
            <a:r>
              <a:rPr lang="es-ES" sz="2600">
                <a:effectLst>
                  <a:outerShdw blurRad="38100" dist="38100" dir="2700000" algn="tl">
                    <a:srgbClr val="000000"/>
                  </a:outerShdw>
                </a:effectLst>
              </a:rPr>
              <a:t> ha</a:t>
            </a:r>
            <a:r>
              <a:rPr lang="es-ES_tradnl" sz="2600">
                <a:effectLst>
                  <a:outerShdw blurRad="38100" dist="38100" dir="2700000" algn="tl">
                    <a:srgbClr val="000000"/>
                  </a:outerShdw>
                </a:effectLst>
              </a:rPr>
              <a:t>y</a:t>
            </a:r>
            <a:r>
              <a:rPr lang="es-ES" sz="2600">
                <a:effectLst>
                  <a:outerShdw blurRad="38100" dist="38100" dir="2700000" algn="tl">
                    <a:srgbClr val="000000"/>
                  </a:outerShdw>
                </a:effectLst>
              </a:rPr>
              <a:t> serias </a:t>
            </a:r>
            <a:r>
              <a:rPr lang="es-ES_tradnl" sz="2600">
                <a:effectLst>
                  <a:outerShdw blurRad="38100" dist="38100" dir="2700000" algn="tl">
                    <a:srgbClr val="000000"/>
                  </a:outerShdw>
                </a:effectLst>
              </a:rPr>
              <a:t>deficiencias </a:t>
            </a:r>
            <a:r>
              <a:rPr lang="es-ES" sz="2600">
                <a:effectLst>
                  <a:outerShdw blurRad="38100" dist="38100" dir="2700000" algn="tl">
                    <a:srgbClr val="000000"/>
                  </a:outerShdw>
                </a:effectLst>
              </a:rPr>
              <a:t>en ese sentido</a:t>
            </a:r>
            <a:r>
              <a:rPr lang="es-ES_tradnl" sz="2600">
                <a:effectLst>
                  <a:outerShdw blurRad="38100" dist="38100" dir="2700000" algn="tl">
                    <a:srgbClr val="000000"/>
                  </a:outerShdw>
                </a:effectLst>
              </a:rPr>
              <a:t> (31,5%)</a:t>
            </a:r>
          </a:p>
          <a:p>
            <a:pPr marL="457200" indent="-457200" algn="just">
              <a:lnSpc>
                <a:spcPct val="90000"/>
              </a:lnSpc>
              <a:spcBef>
                <a:spcPct val="25000"/>
              </a:spcBef>
              <a:buClr>
                <a:schemeClr val="tx1"/>
              </a:buClr>
              <a:buFont typeface="Wingdings" pitchFamily="2" charset="2"/>
              <a:buNone/>
            </a:pPr>
            <a:r>
              <a:rPr lang="es-ES_tradnl" sz="2600">
                <a:effectLst>
                  <a:outerShdw blurRad="38100" dist="38100" dir="2700000" algn="tl">
                    <a:srgbClr val="000000"/>
                  </a:outerShdw>
                </a:effectLst>
              </a:rPr>
              <a:t>	</a:t>
            </a:r>
            <a:r>
              <a:rPr lang="es-ES_tradnl" sz="2600" i="1" u="sng">
                <a:effectLst>
                  <a:outerShdw blurRad="38100" dist="38100" dir="2700000" algn="tl">
                    <a:srgbClr val="000000"/>
                  </a:outerShdw>
                </a:effectLst>
              </a:rPr>
              <a:t>2002</a:t>
            </a:r>
            <a:r>
              <a:rPr lang="es-ES_tradnl" sz="2600">
                <a:effectLst>
                  <a:outerShdw blurRad="38100" dist="38100" dir="2700000" algn="tl">
                    <a:srgbClr val="000000"/>
                  </a:outerShdw>
                </a:effectLst>
              </a:rPr>
              <a:t>: En 5 países no hay evaluación ética o es muy deficiente (26,3%)</a:t>
            </a:r>
          </a:p>
          <a:p>
            <a:pPr marL="457200" indent="-457200" algn="just">
              <a:lnSpc>
                <a:spcPct val="90000"/>
              </a:lnSpc>
              <a:spcBef>
                <a:spcPct val="25000"/>
              </a:spcBef>
              <a:buClr>
                <a:schemeClr val="tx1"/>
              </a:buClr>
              <a:buFont typeface="Wingdings" pitchFamily="2" charset="2"/>
              <a:buNone/>
            </a:pPr>
            <a:endParaRPr lang="es-ES_tradnl" sz="1800">
              <a:effectLst>
                <a:outerShdw blurRad="38100" dist="38100" dir="2700000" algn="tl">
                  <a:srgbClr val="000000"/>
                </a:outerShdw>
              </a:effectLst>
            </a:endParaRPr>
          </a:p>
          <a:p>
            <a:pPr marL="457200" indent="-457200" algn="just">
              <a:lnSpc>
                <a:spcPct val="90000"/>
              </a:lnSpc>
              <a:spcBef>
                <a:spcPct val="25000"/>
              </a:spcBef>
              <a:buClr>
                <a:schemeClr val="tx1"/>
              </a:buClr>
              <a:buFont typeface="Wingdings" pitchFamily="2" charset="2"/>
              <a:buAutoNum type="arabicPeriod" startAt="5"/>
            </a:pPr>
            <a:r>
              <a:rPr lang="es-ES_tradnl" sz="2600" i="1" u="sng">
                <a:effectLst>
                  <a:outerShdw blurRad="38100" dist="38100" dir="2700000" algn="tl">
                    <a:srgbClr val="000000"/>
                  </a:outerShdw>
                </a:effectLst>
              </a:rPr>
              <a:t>1999</a:t>
            </a:r>
            <a:r>
              <a:rPr lang="es-ES_tradnl" sz="2600">
                <a:effectLst>
                  <a:outerShdw blurRad="38100" dist="38100" dir="2700000" algn="tl">
                    <a:srgbClr val="000000"/>
                  </a:outerShdw>
                </a:effectLst>
              </a:rPr>
              <a:t>: </a:t>
            </a:r>
            <a:r>
              <a:rPr lang="es-ES" sz="2600">
                <a:effectLst>
                  <a:outerShdw blurRad="38100" dist="38100" dir="2700000" algn="tl">
                    <a:srgbClr val="000000"/>
                  </a:outerShdw>
                </a:effectLst>
              </a:rPr>
              <a:t>L</a:t>
            </a:r>
            <a:r>
              <a:rPr lang="es-ES_tradnl" sz="2600">
                <a:effectLst>
                  <a:outerShdw blurRad="38100" dist="38100" dir="2700000" algn="tl">
                    <a:srgbClr val="000000"/>
                  </a:outerShdw>
                </a:effectLst>
              </a:rPr>
              <a:t>o</a:t>
            </a:r>
            <a:r>
              <a:rPr lang="es-ES" sz="2600">
                <a:effectLst>
                  <a:outerShdw blurRad="38100" dist="38100" dir="2700000" algn="tl">
                    <a:srgbClr val="000000"/>
                  </a:outerShdw>
                </a:effectLst>
              </a:rPr>
              <a:t>s ONCYT de </a:t>
            </a:r>
            <a:r>
              <a:rPr lang="es-ES_tradnl" sz="2600">
                <a:effectLst>
                  <a:outerShdw blurRad="38100" dist="38100" dir="2700000" algn="tl">
                    <a:srgbClr val="000000"/>
                  </a:outerShdw>
                </a:effectLst>
              </a:rPr>
              <a:t>13 </a:t>
            </a:r>
            <a:r>
              <a:rPr lang="es-ES" sz="2600">
                <a:effectLst>
                  <a:outerShdw blurRad="38100" dist="38100" dir="2700000" algn="tl">
                    <a:srgbClr val="000000"/>
                  </a:outerShdw>
                </a:effectLst>
              </a:rPr>
              <a:t>países (</a:t>
            </a:r>
            <a:r>
              <a:rPr lang="es-ES_tradnl" sz="2600">
                <a:effectLst>
                  <a:outerShdw blurRad="38100" dist="38100" dir="2700000" algn="tl">
                    <a:srgbClr val="000000"/>
                  </a:outerShdw>
                </a:effectLst>
              </a:rPr>
              <a:t>68,4</a:t>
            </a:r>
            <a:r>
              <a:rPr lang="es-ES" sz="2600">
                <a:effectLst>
                  <a:outerShdw blurRad="38100" dist="38100" dir="2700000" algn="tl">
                    <a:srgbClr val="000000"/>
                  </a:outerShdw>
                </a:effectLst>
              </a:rPr>
              <a:t>%) exigen que todos los protocolos de investigación sean evaluados éticamen</a:t>
            </a:r>
            <a:r>
              <a:rPr lang="es-ES_tradnl" sz="2600">
                <a:effectLst>
                  <a:outerShdw blurRad="38100" dist="38100" dir="2700000" algn="tl">
                    <a:srgbClr val="000000"/>
                  </a:outerShdw>
                </a:effectLst>
              </a:rPr>
              <a:t>te</a:t>
            </a:r>
          </a:p>
          <a:p>
            <a:pPr marL="457200" indent="-457200" algn="just">
              <a:lnSpc>
                <a:spcPct val="90000"/>
              </a:lnSpc>
              <a:spcBef>
                <a:spcPct val="25000"/>
              </a:spcBef>
              <a:buClr>
                <a:schemeClr val="tx1"/>
              </a:buClr>
              <a:buFont typeface="Wingdings" pitchFamily="2" charset="2"/>
              <a:buNone/>
            </a:pPr>
            <a:r>
              <a:rPr lang="es-ES_tradnl" sz="2600">
                <a:effectLst>
                  <a:outerShdw blurRad="38100" dist="38100" dir="2700000" algn="tl">
                    <a:srgbClr val="000000"/>
                  </a:outerShdw>
                </a:effectLst>
              </a:rPr>
              <a:t>	</a:t>
            </a:r>
            <a:r>
              <a:rPr lang="es-ES_tradnl" sz="2600" i="1" u="sng">
                <a:effectLst>
                  <a:outerShdw blurRad="38100" dist="38100" dir="2700000" algn="tl">
                    <a:srgbClr val="000000"/>
                  </a:outerShdw>
                </a:effectLst>
              </a:rPr>
              <a:t>2002</a:t>
            </a:r>
            <a:r>
              <a:rPr lang="es-ES_tradnl" sz="2600">
                <a:effectLst>
                  <a:outerShdw blurRad="38100" dist="38100" dir="2700000" algn="tl">
                    <a:srgbClr val="000000"/>
                  </a:outerShdw>
                </a:effectLst>
              </a:rPr>
              <a:t>: Los ONCYT de 14 países (73,7%) exigen una evaluación ética de los protocolos</a:t>
            </a:r>
          </a:p>
        </p:txBody>
      </p:sp>
      <p:sp>
        <p:nvSpPr>
          <p:cNvPr id="135172" name="Rectangle 4"/>
          <p:cNvSpPr>
            <a:spLocks noChangeArrowheads="1"/>
          </p:cNvSpPr>
          <p:nvPr/>
        </p:nvSpPr>
        <p:spPr bwMode="auto">
          <a:xfrm>
            <a:off x="1752600" y="1066800"/>
            <a:ext cx="5245100" cy="944563"/>
          </a:xfrm>
          <a:prstGeom prst="rect">
            <a:avLst/>
          </a:prstGeom>
          <a:noFill/>
          <a:ln w="12700" cap="sq">
            <a:noFill/>
            <a:miter lim="800000"/>
            <a:headEnd type="none" w="sm" len="sm"/>
            <a:tailEnd type="none" w="sm" len="sm"/>
          </a:ln>
          <a:effectLst/>
        </p:spPr>
        <p:txBody>
          <a:bodyPr wrap="none">
            <a:spAutoFit/>
          </a:bodyPr>
          <a:lstStyle/>
          <a:p>
            <a:pPr algn="ctr"/>
            <a:r>
              <a:rPr kumimoji="1" lang="es-ES_tradnl" sz="3200" b="1">
                <a:effectLst>
                  <a:outerShdw blurRad="38100" dist="38100" dir="2700000" algn="tl">
                    <a:srgbClr val="000000"/>
                  </a:outerShdw>
                </a:effectLst>
              </a:rPr>
              <a:t>Resultados  1999 – 2002</a:t>
            </a:r>
            <a:r>
              <a:rPr kumimoji="1" lang="es-ES_tradnl" sz="3200" b="1" i="1">
                <a:effectLst>
                  <a:outerShdw blurRad="38100" dist="38100" dir="2700000" algn="tl">
                    <a:srgbClr val="000000"/>
                  </a:outerShdw>
                </a:effectLst>
              </a:rPr>
              <a:t/>
            </a:r>
            <a:br>
              <a:rPr kumimoji="1" lang="es-ES_tradnl" sz="3200" b="1" i="1">
                <a:effectLst>
                  <a:outerShdw blurRad="38100" dist="38100" dir="2700000" algn="tl">
                    <a:srgbClr val="000000"/>
                  </a:outerShdw>
                </a:effectLst>
              </a:rPr>
            </a:br>
            <a:r>
              <a:rPr kumimoji="1" lang="es-ES_tradnl" b="1">
                <a:effectLst>
                  <a:outerShdw blurRad="38100" dist="38100" dir="2700000" algn="tl">
                    <a:srgbClr val="000000"/>
                  </a:outerShdw>
                </a:effectLst>
              </a:rPr>
              <a:t>( n = 19)</a:t>
            </a:r>
            <a:endParaRPr kumimoji="1" lang="es-ES" b="1">
              <a:effectLst>
                <a:outerShdw blurRad="38100" dist="38100" dir="2700000" algn="tl">
                  <a:srgbClr val="000000"/>
                </a:outerShdw>
              </a:effectLst>
            </a:endParaRPr>
          </a:p>
        </p:txBody>
      </p:sp>
    </p:spTree>
  </p:cSld>
  <p:clrMapOvr>
    <a:masterClrMapping/>
  </p:clrMapOvr>
  <p:transition>
    <p:random/>
  </p:transition>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a:xfrm>
            <a:off x="457200" y="304800"/>
            <a:ext cx="8153400" cy="838200"/>
          </a:xfrm>
        </p:spPr>
        <p:txBody>
          <a:bodyPr/>
          <a:lstStyle/>
          <a:p>
            <a:r>
              <a:rPr lang="es-ES_tradnl" sz="3600" b="1">
                <a:solidFill>
                  <a:srgbClr val="FFCC99"/>
                </a:solidFill>
                <a:latin typeface="Tahoma" charset="0"/>
              </a:rPr>
              <a:t>Encuesta a ONCYT de las Américas</a:t>
            </a:r>
          </a:p>
        </p:txBody>
      </p:sp>
      <p:sp>
        <p:nvSpPr>
          <p:cNvPr id="136195" name="Rectangle 3"/>
          <p:cNvSpPr>
            <a:spLocks noGrp="1" noChangeArrowheads="1"/>
          </p:cNvSpPr>
          <p:nvPr>
            <p:ph type="body" idx="1"/>
          </p:nvPr>
        </p:nvSpPr>
        <p:spPr>
          <a:xfrm>
            <a:off x="457200" y="2057400"/>
            <a:ext cx="8305800" cy="4114800"/>
          </a:xfrm>
        </p:spPr>
        <p:txBody>
          <a:bodyPr/>
          <a:lstStyle/>
          <a:p>
            <a:pPr marL="352425" indent="-352425" algn="ctr">
              <a:lnSpc>
                <a:spcPct val="90000"/>
              </a:lnSpc>
              <a:spcBef>
                <a:spcPct val="25000"/>
              </a:spcBef>
              <a:buClr>
                <a:srgbClr val="99FF66"/>
              </a:buClr>
              <a:buFont typeface="Wingdings" pitchFamily="2" charset="2"/>
              <a:buNone/>
            </a:pPr>
            <a:r>
              <a:rPr lang="es-ES_tradnl" sz="2800" i="1">
                <a:solidFill>
                  <a:srgbClr val="FF9933"/>
                </a:solidFill>
                <a:effectLst>
                  <a:outerShdw blurRad="38100" dist="38100" dir="2700000" algn="tl">
                    <a:srgbClr val="000000"/>
                  </a:outerShdw>
                </a:effectLst>
              </a:rPr>
              <a:t>Situaciones existentes en ambas revisiones:</a:t>
            </a:r>
          </a:p>
          <a:p>
            <a:pPr marL="352425" indent="-352425" algn="just">
              <a:lnSpc>
                <a:spcPct val="90000"/>
              </a:lnSpc>
              <a:spcBef>
                <a:spcPct val="25000"/>
              </a:spcBef>
              <a:buClr>
                <a:srgbClr val="99FF66"/>
              </a:buClr>
              <a:buFont typeface="Wingdings" pitchFamily="2" charset="2"/>
              <a:buNone/>
            </a:pPr>
            <a:endParaRPr lang="es-ES_tradnl" sz="1000" i="1">
              <a:solidFill>
                <a:srgbClr val="FF9933"/>
              </a:solidFill>
              <a:effectLst>
                <a:outerShdw blurRad="38100" dist="38100" dir="2700000" algn="tl">
                  <a:srgbClr val="000000"/>
                </a:outerShdw>
              </a:effectLst>
            </a:endParaRPr>
          </a:p>
          <a:p>
            <a:pPr marL="352425" indent="-352425" algn="just">
              <a:lnSpc>
                <a:spcPct val="90000"/>
              </a:lnSpc>
              <a:spcBef>
                <a:spcPct val="25000"/>
              </a:spcBef>
              <a:buClr>
                <a:srgbClr val="99FF66"/>
              </a:buClr>
            </a:pPr>
            <a:r>
              <a:rPr lang="es-ES_tradnl" sz="2600">
                <a:effectLst>
                  <a:outerShdw blurRad="38100" dist="38100" dir="2700000" algn="tl">
                    <a:srgbClr val="000000"/>
                  </a:outerShdw>
                </a:effectLst>
              </a:rPr>
              <a:t>L</a:t>
            </a:r>
            <a:r>
              <a:rPr lang="es-ES" sz="2600">
                <a:effectLst>
                  <a:outerShdw blurRad="38100" dist="38100" dir="2700000" algn="tl">
                    <a:srgbClr val="000000"/>
                  </a:outerShdw>
                </a:effectLst>
              </a:rPr>
              <a:t>a</a:t>
            </a:r>
            <a:r>
              <a:rPr lang="es-ES_tradnl" sz="2600">
                <a:effectLst>
                  <a:outerShdw blurRad="38100" dist="38100" dir="2700000" algn="tl">
                    <a:srgbClr val="000000"/>
                  </a:outerShdw>
                </a:effectLst>
              </a:rPr>
              <a:t>s </a:t>
            </a:r>
            <a:r>
              <a:rPr lang="es-ES" sz="2600">
                <a:effectLst>
                  <a:outerShdw blurRad="38100" dist="38100" dir="2700000" algn="tl">
                    <a:srgbClr val="000000"/>
                  </a:outerShdw>
                </a:effectLst>
              </a:rPr>
              <a:t>investigaciones</a:t>
            </a:r>
            <a:r>
              <a:rPr lang="es-ES_tradnl" sz="2600">
                <a:effectLst>
                  <a:outerShdw blurRad="38100" dist="38100" dir="2700000" algn="tl">
                    <a:srgbClr val="000000"/>
                  </a:outerShdw>
                </a:effectLst>
              </a:rPr>
              <a:t> son fiscalizadas por </a:t>
            </a:r>
            <a:r>
              <a:rPr lang="es-ES" sz="2600">
                <a:effectLst>
                  <a:outerShdw blurRad="38100" dist="38100" dir="2700000" algn="tl">
                    <a:srgbClr val="000000"/>
                  </a:outerShdw>
                </a:effectLst>
              </a:rPr>
              <a:t>organismo</a:t>
            </a:r>
            <a:r>
              <a:rPr lang="es-ES_tradnl" sz="2600">
                <a:effectLst>
                  <a:outerShdw blurRad="38100" dist="38100" dir="2700000" algn="tl">
                    <a:srgbClr val="000000"/>
                  </a:outerShdw>
                </a:effectLst>
              </a:rPr>
              <a:t>s</a:t>
            </a:r>
            <a:r>
              <a:rPr lang="es-ES" sz="2600">
                <a:effectLst>
                  <a:outerShdw blurRad="38100" dist="38100" dir="2700000" algn="tl">
                    <a:srgbClr val="000000"/>
                  </a:outerShdw>
                </a:effectLst>
              </a:rPr>
              <a:t> de dependencia gubernamental, pero la evaluación de los protocolos </a:t>
            </a:r>
            <a:r>
              <a:rPr lang="es-ES_tradnl" sz="2600">
                <a:effectLst>
                  <a:outerShdw blurRad="38100" dist="38100" dir="2700000" algn="tl">
                    <a:srgbClr val="000000"/>
                  </a:outerShdw>
                </a:effectLst>
              </a:rPr>
              <a:t>la realizan </a:t>
            </a:r>
            <a:r>
              <a:rPr lang="es-ES" sz="2600">
                <a:effectLst>
                  <a:outerShdw blurRad="38100" dist="38100" dir="2700000" algn="tl">
                    <a:srgbClr val="000000"/>
                  </a:outerShdw>
                </a:effectLst>
              </a:rPr>
              <a:t>entidades</a:t>
            </a:r>
            <a:r>
              <a:rPr lang="es-ES_tradnl" sz="2600">
                <a:effectLst>
                  <a:outerShdw blurRad="38100" dist="38100" dir="2700000" algn="tl">
                    <a:srgbClr val="000000"/>
                  </a:outerShdw>
                </a:effectLst>
              </a:rPr>
              <a:t> clínicas o académicas</a:t>
            </a:r>
            <a:r>
              <a:rPr lang="es-ES" sz="2600">
                <a:effectLst>
                  <a:outerShdw blurRad="38100" dist="38100" dir="2700000" algn="tl">
                    <a:srgbClr val="000000"/>
                  </a:outerShdw>
                </a:effectLst>
              </a:rPr>
              <a:t> independientes</a:t>
            </a:r>
          </a:p>
          <a:p>
            <a:pPr marL="352425" indent="-352425" algn="just">
              <a:lnSpc>
                <a:spcPct val="90000"/>
              </a:lnSpc>
              <a:spcBef>
                <a:spcPct val="25000"/>
              </a:spcBef>
              <a:buClr>
                <a:srgbClr val="99FF66"/>
              </a:buClr>
            </a:pPr>
            <a:r>
              <a:rPr lang="es-ES" sz="2600">
                <a:effectLst>
                  <a:outerShdw blurRad="38100" dist="38100" dir="2700000" algn="tl">
                    <a:srgbClr val="000000"/>
                  </a:outerShdw>
                </a:effectLst>
              </a:rPr>
              <a:t>El financiamiento </a:t>
            </a:r>
            <a:r>
              <a:rPr lang="es-ES_tradnl" sz="2600">
                <a:effectLst>
                  <a:outerShdw blurRad="38100" dist="38100" dir="2700000" algn="tl">
                    <a:srgbClr val="000000"/>
                  </a:outerShdw>
                </a:effectLst>
              </a:rPr>
              <a:t>proviene </a:t>
            </a:r>
            <a:r>
              <a:rPr lang="es-ES" sz="2600">
                <a:effectLst>
                  <a:outerShdw blurRad="38100" dist="38100" dir="2700000" algn="tl">
                    <a:srgbClr val="000000"/>
                  </a:outerShdw>
                </a:effectLst>
              </a:rPr>
              <a:t>de diversas fuentes y </a:t>
            </a:r>
            <a:r>
              <a:rPr lang="es-ES_tradnl" sz="2600">
                <a:effectLst>
                  <a:outerShdw blurRad="38100" dist="38100" dir="2700000" algn="tl">
                    <a:srgbClr val="000000"/>
                  </a:outerShdw>
                </a:effectLst>
              </a:rPr>
              <a:t>allí </a:t>
            </a:r>
            <a:r>
              <a:rPr lang="es-ES" sz="2600">
                <a:effectLst>
                  <a:outerShdw blurRad="38100" dist="38100" dir="2700000" algn="tl">
                    <a:srgbClr val="000000"/>
                  </a:outerShdw>
                </a:effectLst>
              </a:rPr>
              <a:t>se apreci</a:t>
            </a:r>
            <a:r>
              <a:rPr lang="es-ES_tradnl" sz="2600">
                <a:effectLst>
                  <a:outerShdw blurRad="38100" dist="38100" dir="2700000" algn="tl">
                    <a:srgbClr val="000000"/>
                  </a:outerShdw>
                </a:effectLst>
              </a:rPr>
              <a:t>a</a:t>
            </a:r>
            <a:r>
              <a:rPr lang="es-ES" sz="2600">
                <a:effectLst>
                  <a:outerShdw blurRad="38100" dist="38100" dir="2700000" algn="tl">
                    <a:srgbClr val="000000"/>
                  </a:outerShdw>
                </a:effectLst>
              </a:rPr>
              <a:t> </a:t>
            </a:r>
            <a:r>
              <a:rPr lang="es-ES_tradnl" sz="2600">
                <a:effectLst>
                  <a:outerShdw blurRad="38100" dist="38100" dir="2700000" algn="tl">
                    <a:srgbClr val="000000"/>
                  </a:outerShdw>
                </a:effectLst>
              </a:rPr>
              <a:t>una </a:t>
            </a:r>
            <a:r>
              <a:rPr lang="es-ES" sz="2600">
                <a:effectLst>
                  <a:outerShdw blurRad="38100" dist="38100" dir="2700000" algn="tl">
                    <a:srgbClr val="000000"/>
                  </a:outerShdw>
                </a:effectLst>
              </a:rPr>
              <a:t>mayor preocupación de l</a:t>
            </a:r>
            <a:r>
              <a:rPr lang="es-ES_tradnl" sz="2600">
                <a:effectLst>
                  <a:outerShdw blurRad="38100" dist="38100" dir="2700000" algn="tl">
                    <a:srgbClr val="000000"/>
                  </a:outerShdw>
                </a:effectLst>
              </a:rPr>
              <a:t>o</a:t>
            </a:r>
            <a:r>
              <a:rPr lang="es-ES" sz="2600">
                <a:effectLst>
                  <a:outerShdw blurRad="38100" dist="38100" dir="2700000" algn="tl">
                    <a:srgbClr val="000000"/>
                  </a:outerShdw>
                </a:effectLst>
              </a:rPr>
              <a:t>s ONCYT (certificación de investigadores, flujos de caja) </a:t>
            </a:r>
            <a:r>
              <a:rPr lang="es-ES_tradnl" sz="2600">
                <a:effectLst>
                  <a:outerShdw blurRad="38100" dist="38100" dir="2700000" algn="tl">
                    <a:srgbClr val="000000"/>
                  </a:outerShdw>
                </a:effectLst>
              </a:rPr>
              <a:t>con c</a:t>
            </a:r>
            <a:r>
              <a:rPr lang="es-ES" sz="2600">
                <a:effectLst>
                  <a:outerShdw blurRad="38100" dist="38100" dir="2700000" algn="tl">
                    <a:srgbClr val="000000"/>
                  </a:outerShdw>
                </a:effectLst>
              </a:rPr>
              <a:t>riterios de excelencia que podrían ser proyectados al ámbito ético</a:t>
            </a:r>
            <a:endParaRPr lang="es-ES_tradnl" sz="2600">
              <a:effectLst>
                <a:outerShdw blurRad="38100" dist="38100" dir="2700000" algn="tl">
                  <a:srgbClr val="000000"/>
                </a:outerShdw>
              </a:effectLst>
            </a:endParaRPr>
          </a:p>
        </p:txBody>
      </p:sp>
      <p:sp>
        <p:nvSpPr>
          <p:cNvPr id="136196" name="Rectangle 4"/>
          <p:cNvSpPr>
            <a:spLocks noChangeArrowheads="1"/>
          </p:cNvSpPr>
          <p:nvPr/>
        </p:nvSpPr>
        <p:spPr bwMode="auto">
          <a:xfrm>
            <a:off x="1752600" y="1066800"/>
            <a:ext cx="5245100" cy="944563"/>
          </a:xfrm>
          <a:prstGeom prst="rect">
            <a:avLst/>
          </a:prstGeom>
          <a:noFill/>
          <a:ln w="12700" cap="sq">
            <a:noFill/>
            <a:miter lim="800000"/>
            <a:headEnd type="none" w="sm" len="sm"/>
            <a:tailEnd type="none" w="sm" len="sm"/>
          </a:ln>
          <a:effectLst/>
        </p:spPr>
        <p:txBody>
          <a:bodyPr wrap="none">
            <a:spAutoFit/>
          </a:bodyPr>
          <a:lstStyle/>
          <a:p>
            <a:pPr algn="ctr"/>
            <a:r>
              <a:rPr kumimoji="1" lang="es-ES_tradnl" sz="3200" b="1">
                <a:effectLst>
                  <a:outerShdw blurRad="38100" dist="38100" dir="2700000" algn="tl">
                    <a:srgbClr val="000000"/>
                  </a:outerShdw>
                </a:effectLst>
              </a:rPr>
              <a:t>Resultados  1999 – 2002</a:t>
            </a:r>
            <a:r>
              <a:rPr kumimoji="1" lang="es-ES_tradnl" sz="3200" b="1" i="1">
                <a:effectLst>
                  <a:outerShdw blurRad="38100" dist="38100" dir="2700000" algn="tl">
                    <a:srgbClr val="000000"/>
                  </a:outerShdw>
                </a:effectLst>
              </a:rPr>
              <a:t/>
            </a:r>
            <a:br>
              <a:rPr kumimoji="1" lang="es-ES_tradnl" sz="3200" b="1" i="1">
                <a:effectLst>
                  <a:outerShdw blurRad="38100" dist="38100" dir="2700000" algn="tl">
                    <a:srgbClr val="000000"/>
                  </a:outerShdw>
                </a:effectLst>
              </a:rPr>
            </a:br>
            <a:r>
              <a:rPr kumimoji="1" lang="es-ES_tradnl" b="1">
                <a:effectLst>
                  <a:outerShdw blurRad="38100" dist="38100" dir="2700000" algn="tl">
                    <a:srgbClr val="000000"/>
                  </a:outerShdw>
                </a:effectLst>
              </a:rPr>
              <a:t>( n = 19)</a:t>
            </a:r>
            <a:endParaRPr kumimoji="1" lang="es-ES" b="1">
              <a:effectLst>
                <a:outerShdw blurRad="38100" dist="38100" dir="2700000" algn="tl">
                  <a:srgbClr val="000000"/>
                </a:outerShdw>
              </a:effectLst>
            </a:endParaRPr>
          </a:p>
        </p:txBody>
      </p:sp>
    </p:spTree>
  </p:cSld>
  <p:clrMapOvr>
    <a:masterClrMapping/>
  </p:clrMapOvr>
  <p:transition>
    <p:random/>
  </p:transition>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a:xfrm>
            <a:off x="457200" y="304800"/>
            <a:ext cx="8153400" cy="838200"/>
          </a:xfrm>
        </p:spPr>
        <p:txBody>
          <a:bodyPr/>
          <a:lstStyle/>
          <a:p>
            <a:r>
              <a:rPr lang="es-ES_tradnl" sz="3600" b="1">
                <a:solidFill>
                  <a:srgbClr val="FFCC99"/>
                </a:solidFill>
                <a:latin typeface="Tahoma" charset="0"/>
              </a:rPr>
              <a:t>Encuesta a ONCYT de las Américas</a:t>
            </a:r>
          </a:p>
        </p:txBody>
      </p:sp>
      <p:sp>
        <p:nvSpPr>
          <p:cNvPr id="137219" name="Rectangle 3"/>
          <p:cNvSpPr>
            <a:spLocks noGrp="1" noChangeArrowheads="1"/>
          </p:cNvSpPr>
          <p:nvPr>
            <p:ph type="body" idx="1"/>
          </p:nvPr>
        </p:nvSpPr>
        <p:spPr>
          <a:xfrm>
            <a:off x="304800" y="1828800"/>
            <a:ext cx="8610600" cy="4648200"/>
          </a:xfrm>
        </p:spPr>
        <p:txBody>
          <a:bodyPr/>
          <a:lstStyle/>
          <a:p>
            <a:pPr marL="352425" indent="-352425" algn="just">
              <a:lnSpc>
                <a:spcPct val="90000"/>
              </a:lnSpc>
              <a:spcBef>
                <a:spcPct val="25000"/>
              </a:spcBef>
              <a:buClr>
                <a:srgbClr val="FFFFFF"/>
              </a:buClr>
              <a:buFont typeface="Wingdings" pitchFamily="2" charset="2"/>
              <a:buAutoNum type="arabicPeriod"/>
            </a:pPr>
            <a:r>
              <a:rPr lang="es-ES" sz="2500">
                <a:solidFill>
                  <a:srgbClr val="FFFFFF"/>
                </a:solidFill>
                <a:effectLst>
                  <a:outerShdw blurRad="38100" dist="38100" dir="2700000" algn="tl">
                    <a:srgbClr val="000000"/>
                  </a:outerShdw>
                </a:effectLst>
              </a:rPr>
              <a:t>Existe un déficit serio del control ético en investiga-ción, por falta de profesionales calificados para la evaluación de protocolos</a:t>
            </a:r>
          </a:p>
          <a:p>
            <a:pPr marL="352425" indent="-352425" algn="just">
              <a:lnSpc>
                <a:spcPct val="90000"/>
              </a:lnSpc>
              <a:spcBef>
                <a:spcPct val="25000"/>
              </a:spcBef>
              <a:buClr>
                <a:srgbClr val="FFFFFF"/>
              </a:buClr>
              <a:buFont typeface="Wingdings" pitchFamily="2" charset="2"/>
              <a:buAutoNum type="arabicPeriod"/>
            </a:pPr>
            <a:r>
              <a:rPr lang="es-ES" sz="2500">
                <a:solidFill>
                  <a:srgbClr val="FFFFFF"/>
                </a:solidFill>
                <a:effectLst>
                  <a:outerShdw blurRad="38100" dist="38100" dir="2700000" algn="tl">
                    <a:srgbClr val="000000"/>
                  </a:outerShdw>
                </a:effectLst>
              </a:rPr>
              <a:t>Hay también claras deficiencias respecto de norma- tivas nacionales que regulen la investigación en seres humanos</a:t>
            </a:r>
          </a:p>
          <a:p>
            <a:pPr marL="352425" indent="-352425" algn="just">
              <a:lnSpc>
                <a:spcPct val="90000"/>
              </a:lnSpc>
              <a:spcBef>
                <a:spcPct val="25000"/>
              </a:spcBef>
              <a:buClr>
                <a:srgbClr val="FFFFFF"/>
              </a:buClr>
              <a:buFont typeface="Wingdings" pitchFamily="2" charset="2"/>
              <a:buAutoNum type="arabicPeriod"/>
            </a:pPr>
            <a:r>
              <a:rPr lang="es-ES_tradnl" sz="2500">
                <a:solidFill>
                  <a:srgbClr val="FFFFFF"/>
                </a:solidFill>
                <a:effectLst>
                  <a:outerShdw blurRad="38100" dist="38100" dir="2700000" algn="tl">
                    <a:srgbClr val="000000"/>
                  </a:outerShdw>
                </a:effectLst>
              </a:rPr>
              <a:t>Aunque tiende a mejorar, sigue habiendo </a:t>
            </a:r>
            <a:r>
              <a:rPr lang="es-ES" sz="2500">
                <a:solidFill>
                  <a:srgbClr val="FFFFFF"/>
                </a:solidFill>
                <a:effectLst>
                  <a:outerShdw blurRad="38100" dist="38100" dir="2700000" algn="tl">
                    <a:srgbClr val="000000"/>
                  </a:outerShdw>
                </a:effectLst>
              </a:rPr>
              <a:t>pocos Comités Nacionales que supervisen el trabajo de los comités locales y la investigación en general</a:t>
            </a:r>
          </a:p>
          <a:p>
            <a:pPr marL="352425" indent="-352425" algn="just">
              <a:lnSpc>
                <a:spcPct val="90000"/>
              </a:lnSpc>
              <a:spcBef>
                <a:spcPct val="25000"/>
              </a:spcBef>
              <a:buClr>
                <a:srgbClr val="FFFFFF"/>
              </a:buClr>
              <a:buFont typeface="Wingdings" pitchFamily="2" charset="2"/>
              <a:buAutoNum type="arabicPeriod"/>
            </a:pPr>
            <a:r>
              <a:rPr lang="es-ES" sz="2500">
                <a:solidFill>
                  <a:srgbClr val="FFFFFF"/>
                </a:solidFill>
                <a:effectLst>
                  <a:outerShdw blurRad="38100" dist="38100" dir="2700000" algn="tl">
                    <a:srgbClr val="000000"/>
                  </a:outerShdw>
                </a:effectLst>
              </a:rPr>
              <a:t>Es necesario capacitar urgentemente a </a:t>
            </a:r>
            <a:r>
              <a:rPr lang="es-ES_tradnl" sz="2500">
                <a:solidFill>
                  <a:srgbClr val="FFFFFF"/>
                </a:solidFill>
                <a:effectLst>
                  <a:outerShdw blurRad="38100" dist="38100" dir="2700000" algn="tl">
                    <a:srgbClr val="000000"/>
                  </a:outerShdw>
                </a:effectLst>
              </a:rPr>
              <a:t>profesionales calificados que conformen Comités</a:t>
            </a:r>
            <a:r>
              <a:rPr lang="es-ES" sz="2500">
                <a:solidFill>
                  <a:srgbClr val="FFFFFF"/>
                </a:solidFill>
                <a:effectLst>
                  <a:outerShdw blurRad="38100" dist="38100" dir="2700000" algn="tl">
                    <a:srgbClr val="000000"/>
                  </a:outerShdw>
                </a:effectLst>
              </a:rPr>
              <a:t> de Evaluación Científica y Bioética</a:t>
            </a:r>
            <a:endParaRPr lang="es-ES_tradnl" sz="2500">
              <a:solidFill>
                <a:srgbClr val="FFFFFF"/>
              </a:solidFill>
              <a:effectLst>
                <a:outerShdw blurRad="38100" dist="38100" dir="2700000" algn="tl">
                  <a:srgbClr val="000000"/>
                </a:outerShdw>
              </a:effectLst>
            </a:endParaRPr>
          </a:p>
        </p:txBody>
      </p:sp>
      <p:sp>
        <p:nvSpPr>
          <p:cNvPr id="137220" name="Rectangle 4"/>
          <p:cNvSpPr>
            <a:spLocks noChangeArrowheads="1"/>
          </p:cNvSpPr>
          <p:nvPr/>
        </p:nvSpPr>
        <p:spPr bwMode="auto">
          <a:xfrm>
            <a:off x="2933700" y="1066800"/>
            <a:ext cx="2857500" cy="579438"/>
          </a:xfrm>
          <a:prstGeom prst="rect">
            <a:avLst/>
          </a:prstGeom>
          <a:noFill/>
          <a:ln w="12700" cap="sq">
            <a:noFill/>
            <a:miter lim="800000"/>
            <a:headEnd type="none" w="sm" len="sm"/>
            <a:tailEnd type="none" w="sm" len="sm"/>
          </a:ln>
          <a:effectLst/>
        </p:spPr>
        <p:txBody>
          <a:bodyPr wrap="none">
            <a:spAutoFit/>
          </a:bodyPr>
          <a:lstStyle/>
          <a:p>
            <a:pPr algn="ctr"/>
            <a:r>
              <a:rPr kumimoji="1" lang="es-ES_tradnl" sz="3200" b="1">
                <a:effectLst>
                  <a:outerShdw blurRad="38100" dist="38100" dir="2700000" algn="tl">
                    <a:srgbClr val="000000"/>
                  </a:outerShdw>
                </a:effectLst>
              </a:rPr>
              <a:t>Conclusiones</a:t>
            </a:r>
            <a:endParaRPr kumimoji="1" lang="es-ES" b="1">
              <a:effectLst>
                <a:outerShdw blurRad="38100" dist="38100" dir="2700000" algn="tl">
                  <a:srgbClr val="000000"/>
                </a:outerShdw>
              </a:effectLst>
            </a:endParaRPr>
          </a:p>
        </p:txBody>
      </p:sp>
    </p:spTree>
  </p:cSld>
  <p:clrMapOvr>
    <a:masterClrMapping/>
  </p:clrMapOvr>
  <p:transition>
    <p:random/>
  </p:transition>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9267" name="Rectangle 3"/>
          <p:cNvSpPr>
            <a:spLocks noGrp="1" noChangeArrowheads="1"/>
          </p:cNvSpPr>
          <p:nvPr>
            <p:ph type="body" idx="1"/>
          </p:nvPr>
        </p:nvSpPr>
        <p:spPr>
          <a:xfrm>
            <a:off x="381000" y="1752600"/>
            <a:ext cx="8382000" cy="2971800"/>
          </a:xfrm>
        </p:spPr>
        <p:txBody>
          <a:bodyPr/>
          <a:lstStyle/>
          <a:p>
            <a:pPr algn="ctr">
              <a:buFont typeface="Wingdings" pitchFamily="2" charset="2"/>
              <a:buNone/>
            </a:pPr>
            <a:r>
              <a:rPr lang="es-ES_tradnl" sz="3600">
                <a:solidFill>
                  <a:srgbClr val="FFFFFF"/>
                </a:solidFill>
                <a:effectLst>
                  <a:outerShdw blurRad="38100" dist="38100" dir="2700000" algn="tl">
                    <a:srgbClr val="000000"/>
                  </a:outerShdw>
                </a:effectLst>
                <a:latin typeface="Tahoma" charset="0"/>
              </a:rPr>
              <a:t>Comisiones Nacionales de Bioética, Comités de Bioética Asistenciales y de Investigación, existentes en los países de la Región</a:t>
            </a:r>
          </a:p>
          <a:p>
            <a:pPr algn="ctr">
              <a:buFont typeface="Wingdings" pitchFamily="2" charset="2"/>
              <a:buNone/>
            </a:pPr>
            <a:r>
              <a:rPr lang="es-ES_tradnl">
                <a:solidFill>
                  <a:srgbClr val="FFFFFF"/>
                </a:solidFill>
                <a:effectLst>
                  <a:outerShdw blurRad="38100" dist="38100" dir="2700000" algn="tl">
                    <a:srgbClr val="000000"/>
                  </a:outerShdw>
                </a:effectLst>
                <a:latin typeface="Tahoma" charset="0"/>
              </a:rPr>
              <a:t>1995 – 2001 – 2003</a:t>
            </a:r>
            <a:endParaRPr lang="es-ES_tradnl" sz="3600">
              <a:solidFill>
                <a:srgbClr val="FFFFFF"/>
              </a:solidFill>
              <a:effectLst>
                <a:outerShdw blurRad="38100" dist="38100" dir="2700000" algn="tl">
                  <a:srgbClr val="000000"/>
                </a:outerShdw>
              </a:effectLst>
              <a:latin typeface="Tahoma" charset="0"/>
            </a:endParaRPr>
          </a:p>
        </p:txBody>
      </p:sp>
    </p:spTree>
  </p:cSld>
  <p:clrMapOvr>
    <a:masterClrMapping/>
  </p:clrMapOvr>
  <p:transition>
    <p:random/>
  </p:transition>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2362200" y="1752600"/>
            <a:ext cx="5029200" cy="457200"/>
          </a:xfrm>
        </p:spPr>
        <p:txBody>
          <a:bodyPr/>
          <a:lstStyle/>
          <a:p>
            <a:r>
              <a:rPr lang="es-ES_tradnl" sz="2800" b="1">
                <a:solidFill>
                  <a:schemeClr val="tx1"/>
                </a:solidFill>
                <a:latin typeface="Arial" charset="0"/>
              </a:rPr>
              <a:t>(en 28 países revisados)</a:t>
            </a:r>
          </a:p>
        </p:txBody>
      </p:sp>
      <p:sp>
        <p:nvSpPr>
          <p:cNvPr id="144387" name="Rectangle 3"/>
          <p:cNvSpPr>
            <a:spLocks noGrp="1" noChangeArrowheads="1"/>
          </p:cNvSpPr>
          <p:nvPr>
            <p:ph type="body" idx="1"/>
          </p:nvPr>
        </p:nvSpPr>
        <p:spPr>
          <a:xfrm>
            <a:off x="533400" y="2667000"/>
            <a:ext cx="8229600" cy="3657600"/>
          </a:xfrm>
          <a:solidFill>
            <a:schemeClr val="accent2"/>
          </a:solidFill>
          <a:ln w="15875">
            <a:solidFill>
              <a:srgbClr val="FFFF99"/>
            </a:solidFill>
          </a:ln>
        </p:spPr>
        <p:txBody>
          <a:bodyPr lIns="182880" tIns="137160" rIns="182880" bIns="137160"/>
          <a:lstStyle/>
          <a:p>
            <a:pPr marL="609600" indent="-609600" algn="just">
              <a:lnSpc>
                <a:spcPct val="75000"/>
              </a:lnSpc>
              <a:spcBef>
                <a:spcPct val="30000"/>
              </a:spcBef>
              <a:buClr>
                <a:srgbClr val="000000"/>
              </a:buClr>
              <a:buFont typeface="Wingdings" pitchFamily="2" charset="2"/>
              <a:buAutoNum type="arabicPeriod"/>
            </a:pPr>
            <a:r>
              <a:rPr lang="es-ES_tradnl" sz="2400">
                <a:solidFill>
                  <a:srgbClr val="000000"/>
                </a:solidFill>
                <a:effectLst>
                  <a:outerShdw blurRad="38100" dist="38100" dir="2700000" algn="tl">
                    <a:srgbClr val="FFFFFF"/>
                  </a:outerShdw>
                </a:effectLst>
              </a:rPr>
              <a:t>Países con Comisiones Nacionales de Bioética:</a:t>
            </a:r>
          </a:p>
          <a:p>
            <a:pPr marL="609600" indent="-609600" algn="just">
              <a:lnSpc>
                <a:spcPct val="75000"/>
              </a:lnSpc>
              <a:spcBef>
                <a:spcPct val="30000"/>
              </a:spcBef>
              <a:buClr>
                <a:srgbClr val="000000"/>
              </a:buClr>
              <a:buFont typeface="Wingdings" pitchFamily="2" charset="2"/>
              <a:buNone/>
            </a:pPr>
            <a:r>
              <a:rPr lang="es-ES_tradnl" sz="2400">
                <a:solidFill>
                  <a:srgbClr val="000000"/>
                </a:solidFill>
                <a:effectLst>
                  <a:outerShdw blurRad="38100" dist="38100" dir="2700000" algn="tl">
                    <a:srgbClr val="FFFFFF"/>
                  </a:outerShdw>
                </a:effectLst>
              </a:rPr>
              <a:t>	   </a:t>
            </a:r>
            <a:r>
              <a:rPr lang="es-ES_tradnl" sz="2400">
                <a:solidFill>
                  <a:srgbClr val="000000"/>
                </a:solidFill>
                <a:effectLst>
                  <a:outerShdw blurRad="38100" dist="38100" dir="2700000" algn="tl">
                    <a:srgbClr val="FFFFFF"/>
                  </a:outerShdw>
                </a:effectLst>
                <a:latin typeface="Tahoma" charset="0"/>
              </a:rPr>
              <a:t>5 en 1995    11  en 2001    13 en 2003 </a:t>
            </a:r>
          </a:p>
          <a:p>
            <a:pPr marL="609600" indent="-609600" algn="just">
              <a:lnSpc>
                <a:spcPct val="75000"/>
              </a:lnSpc>
              <a:spcBef>
                <a:spcPct val="30000"/>
              </a:spcBef>
              <a:buClr>
                <a:srgbClr val="000000"/>
              </a:buClr>
              <a:buFont typeface="Wingdings" pitchFamily="2" charset="2"/>
              <a:buAutoNum type="arabicPeriod" startAt="2"/>
            </a:pPr>
            <a:r>
              <a:rPr lang="es-ES_tradnl" sz="2400">
                <a:solidFill>
                  <a:srgbClr val="000000"/>
                </a:solidFill>
                <a:effectLst>
                  <a:outerShdw blurRad="38100" dist="38100" dir="2700000" algn="tl">
                    <a:srgbClr val="FFFFFF"/>
                  </a:outerShdw>
                </a:effectLst>
              </a:rPr>
              <a:t>Países con Comités de Bioética Asistenciales:</a:t>
            </a:r>
          </a:p>
          <a:p>
            <a:pPr marL="609600" indent="-609600" algn="just">
              <a:lnSpc>
                <a:spcPct val="75000"/>
              </a:lnSpc>
              <a:spcBef>
                <a:spcPct val="30000"/>
              </a:spcBef>
              <a:buClr>
                <a:srgbClr val="000000"/>
              </a:buClr>
              <a:buFont typeface="Wingdings" pitchFamily="2" charset="2"/>
              <a:buNone/>
            </a:pPr>
            <a:r>
              <a:rPr lang="es-ES_tradnl" sz="2400">
                <a:solidFill>
                  <a:srgbClr val="000000"/>
                </a:solidFill>
                <a:effectLst>
                  <a:outerShdw blurRad="38100" dist="38100" dir="2700000" algn="tl">
                    <a:srgbClr val="FFFFFF"/>
                  </a:outerShdw>
                </a:effectLst>
              </a:rPr>
              <a:t>		</a:t>
            </a:r>
            <a:r>
              <a:rPr lang="es-ES_tradnl" sz="2400">
                <a:solidFill>
                  <a:srgbClr val="000000"/>
                </a:solidFill>
                <a:effectLst>
                  <a:outerShdw blurRad="38100" dist="38100" dir="2700000" algn="tl">
                    <a:srgbClr val="FFFFFF"/>
                  </a:outerShdw>
                </a:effectLst>
                <a:latin typeface="Tahoma" charset="0"/>
              </a:rPr>
              <a:t>7 en 1995    19  en 2001    19 en 2003</a:t>
            </a:r>
          </a:p>
          <a:p>
            <a:pPr marL="609600" indent="-609600" algn="just">
              <a:lnSpc>
                <a:spcPct val="75000"/>
              </a:lnSpc>
              <a:spcBef>
                <a:spcPct val="30000"/>
              </a:spcBef>
              <a:buClr>
                <a:srgbClr val="000000"/>
              </a:buClr>
              <a:buFont typeface="Wingdings" pitchFamily="2" charset="2"/>
              <a:buAutoNum type="arabicPeriod" startAt="3"/>
            </a:pPr>
            <a:r>
              <a:rPr lang="es-ES_tradnl" sz="2400">
                <a:solidFill>
                  <a:srgbClr val="000000"/>
                </a:solidFill>
                <a:effectLst>
                  <a:outerShdw blurRad="38100" dist="38100" dir="2700000" algn="tl">
                    <a:srgbClr val="FFFFFF"/>
                  </a:outerShdw>
                </a:effectLst>
              </a:rPr>
              <a:t>Países con Comités de Bioética de Investigación:</a:t>
            </a:r>
          </a:p>
          <a:p>
            <a:pPr marL="609600" indent="-609600" algn="just">
              <a:lnSpc>
                <a:spcPct val="75000"/>
              </a:lnSpc>
              <a:spcBef>
                <a:spcPct val="30000"/>
              </a:spcBef>
              <a:buClr>
                <a:srgbClr val="000000"/>
              </a:buClr>
              <a:buFont typeface="Wingdings" pitchFamily="2" charset="2"/>
              <a:buNone/>
            </a:pPr>
            <a:r>
              <a:rPr lang="es-ES_tradnl" sz="2400">
                <a:solidFill>
                  <a:srgbClr val="000000"/>
                </a:solidFill>
                <a:effectLst>
                  <a:outerShdw blurRad="38100" dist="38100" dir="2700000" algn="tl">
                    <a:srgbClr val="FFFFFF"/>
                  </a:outerShdw>
                </a:effectLst>
              </a:rPr>
              <a:t>	    </a:t>
            </a:r>
            <a:r>
              <a:rPr lang="es-ES_tradnl" sz="2400">
                <a:solidFill>
                  <a:srgbClr val="000000"/>
                </a:solidFill>
                <a:effectLst>
                  <a:outerShdw blurRad="38100" dist="38100" dir="2700000" algn="tl">
                    <a:srgbClr val="FFFFFF"/>
                  </a:outerShdw>
                </a:effectLst>
                <a:latin typeface="Tahoma" charset="0"/>
              </a:rPr>
              <a:t>9 en 1995    15  en 2001    18 en 2003</a:t>
            </a:r>
          </a:p>
          <a:p>
            <a:pPr marL="609600" indent="-609600" algn="just">
              <a:lnSpc>
                <a:spcPct val="75000"/>
              </a:lnSpc>
              <a:spcBef>
                <a:spcPct val="30000"/>
              </a:spcBef>
              <a:buClr>
                <a:srgbClr val="000000"/>
              </a:buClr>
              <a:buFont typeface="Wingdings" pitchFamily="2" charset="2"/>
              <a:buAutoNum type="arabicPeriod" startAt="4"/>
            </a:pPr>
            <a:r>
              <a:rPr lang="es-ES_tradnl" sz="2400">
                <a:solidFill>
                  <a:srgbClr val="000000"/>
                </a:solidFill>
                <a:effectLst>
                  <a:outerShdw blurRad="38100" dist="38100" dir="2700000" algn="tl">
                    <a:srgbClr val="FFFFFF"/>
                  </a:outerShdw>
                </a:effectLst>
              </a:rPr>
              <a:t>Número total de Comités en los países:</a:t>
            </a:r>
          </a:p>
          <a:p>
            <a:pPr marL="609600" indent="-609600" algn="just">
              <a:lnSpc>
                <a:spcPct val="75000"/>
              </a:lnSpc>
              <a:spcBef>
                <a:spcPct val="30000"/>
              </a:spcBef>
              <a:buClr>
                <a:srgbClr val="000000"/>
              </a:buClr>
              <a:buFont typeface="Wingdings" pitchFamily="2" charset="2"/>
              <a:buNone/>
            </a:pPr>
            <a:r>
              <a:rPr lang="es-ES_tradnl" sz="2400">
                <a:solidFill>
                  <a:srgbClr val="000000"/>
                </a:solidFill>
                <a:effectLst>
                  <a:outerShdw blurRad="38100" dist="38100" dir="2700000" algn="tl">
                    <a:srgbClr val="FFFFFF"/>
                  </a:outerShdw>
                </a:effectLst>
              </a:rPr>
              <a:t> </a:t>
            </a:r>
            <a:r>
              <a:rPr lang="es-ES_tradnl" sz="2400">
                <a:solidFill>
                  <a:srgbClr val="000000"/>
                </a:solidFill>
                <a:effectLst>
                  <a:outerShdw blurRad="38100" dist="38100" dir="2700000" algn="tl">
                    <a:srgbClr val="FFFFFF"/>
                  </a:outerShdw>
                </a:effectLst>
                <a:latin typeface="Tahoma" charset="0"/>
              </a:rPr>
              <a:t>- C.B.A.:  73 en 1995    332 en 2001   784 en 2003</a:t>
            </a:r>
          </a:p>
          <a:p>
            <a:pPr marL="609600" indent="-609600" algn="just">
              <a:lnSpc>
                <a:spcPct val="75000"/>
              </a:lnSpc>
              <a:spcBef>
                <a:spcPct val="30000"/>
              </a:spcBef>
              <a:buClr>
                <a:srgbClr val="000000"/>
              </a:buClr>
              <a:buFont typeface="Wingdings" pitchFamily="2" charset="2"/>
              <a:buNone/>
            </a:pPr>
            <a:r>
              <a:rPr lang="es-ES_tradnl" sz="2400">
                <a:solidFill>
                  <a:srgbClr val="000000"/>
                </a:solidFill>
                <a:effectLst>
                  <a:outerShdw blurRad="38100" dist="38100" dir="2700000" algn="tl">
                    <a:srgbClr val="FFFFFF"/>
                  </a:outerShdw>
                </a:effectLst>
                <a:latin typeface="Tahoma" charset="0"/>
              </a:rPr>
              <a:t> - C.B.I. :  15 en 1995   176 en 2001    489 en 2003</a:t>
            </a:r>
          </a:p>
        </p:txBody>
      </p:sp>
      <p:sp>
        <p:nvSpPr>
          <p:cNvPr id="144388" name="Rectangle 4"/>
          <p:cNvSpPr>
            <a:spLocks noChangeArrowheads="1"/>
          </p:cNvSpPr>
          <p:nvPr/>
        </p:nvSpPr>
        <p:spPr bwMode="auto">
          <a:xfrm>
            <a:off x="1447800" y="457200"/>
            <a:ext cx="6553200" cy="1025525"/>
          </a:xfrm>
          <a:prstGeom prst="rect">
            <a:avLst/>
          </a:prstGeom>
          <a:noFill/>
          <a:ln w="9525">
            <a:noFill/>
            <a:miter lim="800000"/>
            <a:headEnd/>
            <a:tailEnd/>
          </a:ln>
          <a:effectLst/>
        </p:spPr>
        <p:txBody>
          <a:bodyPr>
            <a:spAutoFit/>
          </a:bodyPr>
          <a:lstStyle/>
          <a:p>
            <a:pPr algn="ctr">
              <a:lnSpc>
                <a:spcPct val="85000"/>
              </a:lnSpc>
            </a:pPr>
            <a:r>
              <a:rPr lang="es-ES" sz="3600" b="1">
                <a:solidFill>
                  <a:srgbClr val="FFCC99"/>
                </a:solidFill>
                <a:effectLst>
                  <a:outerShdw blurRad="38100" dist="38100" dir="2700000" algn="tl">
                    <a:srgbClr val="000000"/>
                  </a:outerShdw>
                </a:effectLst>
              </a:rPr>
              <a:t>Comisiones </a:t>
            </a:r>
            <a:r>
              <a:rPr lang="es-ES_tradnl" sz="3600" b="1">
                <a:solidFill>
                  <a:srgbClr val="FFCC99"/>
                </a:solidFill>
                <a:effectLst>
                  <a:outerShdw blurRad="38100" dist="38100" dir="2700000" algn="tl">
                    <a:srgbClr val="000000"/>
                  </a:outerShdw>
                </a:effectLst>
              </a:rPr>
              <a:t>Nacionales y Comités de Bioética locales</a:t>
            </a:r>
            <a:endParaRPr lang="es-ES" sz="3600" b="1">
              <a:solidFill>
                <a:srgbClr val="FFCC99"/>
              </a:solidFill>
              <a:effectLst>
                <a:outerShdw blurRad="38100" dist="38100" dir="2700000" algn="tl">
                  <a:srgbClr val="000000"/>
                </a:outerShdw>
              </a:effectLst>
            </a:endParaRPr>
          </a:p>
        </p:txBody>
      </p:sp>
    </p:spTree>
  </p:cSld>
  <p:clrMapOvr>
    <a:masterClrMapping/>
  </p:clrMapOvr>
  <p:transition>
    <p:random/>
  </p:transition>
</p:sld>
</file>

<file path=ppt/theme/theme1.xml><?xml version="1.0" encoding="utf-8"?>
<a:theme xmlns:a="http://schemas.openxmlformats.org/drawingml/2006/main" name="Información del proyecto (estándar)">
  <a:themeElements>
    <a:clrScheme name="">
      <a:dk1>
        <a:srgbClr val="000000"/>
      </a:dk1>
      <a:lt1>
        <a:srgbClr val="FFFFFF"/>
      </a:lt1>
      <a:dk2>
        <a:srgbClr val="003399"/>
      </a:dk2>
      <a:lt2>
        <a:srgbClr val="CBCBCB"/>
      </a:lt2>
      <a:accent1>
        <a:srgbClr val="00CCFF"/>
      </a:accent1>
      <a:accent2>
        <a:srgbClr val="00FFCC"/>
      </a:accent2>
      <a:accent3>
        <a:srgbClr val="AAADCA"/>
      </a:accent3>
      <a:accent4>
        <a:srgbClr val="DADADA"/>
      </a:accent4>
      <a:accent5>
        <a:srgbClr val="AAE2FF"/>
      </a:accent5>
      <a:accent6>
        <a:srgbClr val="00E7B9"/>
      </a:accent6>
      <a:hlink>
        <a:srgbClr val="FF3300"/>
      </a:hlink>
      <a:folHlink>
        <a:srgbClr val="FF7C80"/>
      </a:folHlink>
    </a:clrScheme>
    <a:fontScheme name="Información del proyecto (estándar)">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miter lim="800000"/>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Tahoma"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miter lim="800000"/>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Tahoma" charset="0"/>
          </a:defRPr>
        </a:defPPr>
      </a:lstStyle>
    </a:lnDef>
  </a:objectDefaults>
  <a:extraClrSchemeLst>
    <a:extraClrScheme>
      <a:clrScheme name="Información del proyecto (estándar) 1">
        <a:dk1>
          <a:srgbClr val="000000"/>
        </a:dk1>
        <a:lt1>
          <a:srgbClr val="FFFFFF"/>
        </a:lt1>
        <a:dk2>
          <a:srgbClr val="0066CC"/>
        </a:dk2>
        <a:lt2>
          <a:srgbClr val="CBCBCB"/>
        </a:lt2>
        <a:accent1>
          <a:srgbClr val="00CCFF"/>
        </a:accent1>
        <a:accent2>
          <a:srgbClr val="00FFCC"/>
        </a:accent2>
        <a:accent3>
          <a:srgbClr val="AAB8E2"/>
        </a:accent3>
        <a:accent4>
          <a:srgbClr val="DADADA"/>
        </a:accent4>
        <a:accent5>
          <a:srgbClr val="AAE2FF"/>
        </a:accent5>
        <a:accent6>
          <a:srgbClr val="00E7B9"/>
        </a:accent6>
        <a:hlink>
          <a:srgbClr val="FF3300"/>
        </a:hlink>
        <a:folHlink>
          <a:srgbClr val="FF7C80"/>
        </a:folHlink>
      </a:clrScheme>
      <a:clrMap bg1="dk2" tx1="lt1" bg2="dk1" tx2="lt2" accent1="accent1" accent2="accent2" accent3="accent3" accent4="accent4" accent5="accent5" accent6="accent6" hlink="hlink" folHlink="folHlink"/>
    </a:extraClrScheme>
    <a:extraClrScheme>
      <a:clrScheme name="Información del proyecto (estándar) 2">
        <a:dk1>
          <a:srgbClr val="000000"/>
        </a:dk1>
        <a:lt1>
          <a:srgbClr val="FFFFFF"/>
        </a:lt1>
        <a:dk2>
          <a:srgbClr val="000000"/>
        </a:dk2>
        <a:lt2>
          <a:srgbClr val="868686"/>
        </a:lt2>
        <a:accent1>
          <a:srgbClr val="3366FF"/>
        </a:accent1>
        <a:accent2>
          <a:srgbClr val="009900"/>
        </a:accent2>
        <a:accent3>
          <a:srgbClr val="FFFFFF"/>
        </a:accent3>
        <a:accent4>
          <a:srgbClr val="000000"/>
        </a:accent4>
        <a:accent5>
          <a:srgbClr val="ADB8FF"/>
        </a:accent5>
        <a:accent6>
          <a:srgbClr val="008A00"/>
        </a:accent6>
        <a:hlink>
          <a:srgbClr val="FF0033"/>
        </a:hlink>
        <a:folHlink>
          <a:srgbClr val="CCCCCC"/>
        </a:folHlink>
      </a:clrScheme>
      <a:clrMap bg1="lt1" tx1="dk1" bg2="lt2" tx2="dk2" accent1="accent1" accent2="accent2" accent3="accent3" accent4="accent4" accent5="accent5" accent6="accent6" hlink="hlink" folHlink="folHlink"/>
    </a:extraClrScheme>
    <a:extraClrScheme>
      <a:clrScheme name="Información del proyecto (estándar) 3">
        <a:dk1>
          <a:srgbClr val="000000"/>
        </a:dk1>
        <a:lt1>
          <a:srgbClr val="FFFFFF"/>
        </a:lt1>
        <a:dk2>
          <a:srgbClr val="000000"/>
        </a:dk2>
        <a:lt2>
          <a:srgbClr val="868686"/>
        </a:lt2>
        <a:accent1>
          <a:srgbClr val="EAEAEA"/>
        </a:accent1>
        <a:accent2>
          <a:srgbClr val="5F5F5F"/>
        </a:accent2>
        <a:accent3>
          <a:srgbClr val="FFFFFF"/>
        </a:accent3>
        <a:accent4>
          <a:srgbClr val="000000"/>
        </a:accent4>
        <a:accent5>
          <a:srgbClr val="F3F3F3"/>
        </a:accent5>
        <a:accent6>
          <a:srgbClr val="555555"/>
        </a:accent6>
        <a:hlink>
          <a:srgbClr val="969696"/>
        </a:hlink>
        <a:folHlink>
          <a:srgbClr val="CBCBCB"/>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Office\Plantillas\Presentaciones\Información del proyecto (estándar).pot</Template>
  <TotalTime>1973</TotalTime>
  <Words>1588</Words>
  <Application>Microsoft Office PowerPoint</Application>
  <PresentationFormat>Presentación en pantalla (4:3)</PresentationFormat>
  <Paragraphs>243</Paragraphs>
  <Slides>30</Slides>
  <Notes>21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30</vt:i4>
      </vt:variant>
    </vt:vector>
  </HeadingPairs>
  <TitlesOfParts>
    <vt:vector size="37" baseType="lpstr">
      <vt:lpstr>Times New Roman</vt:lpstr>
      <vt:lpstr>Arial</vt:lpstr>
      <vt:lpstr>Wingdings</vt:lpstr>
      <vt:lpstr>Tahoma</vt:lpstr>
      <vt:lpstr>Monotype Sorts</vt:lpstr>
      <vt:lpstr>Webdings</vt:lpstr>
      <vt:lpstr>Información del proyecto (estándar)</vt:lpstr>
      <vt:lpstr>algunas investigaciones sobre la situación actual de la Bioética en América Latina y el Caribe</vt:lpstr>
      <vt:lpstr>Análisis de la regulación ética en las Américas</vt:lpstr>
      <vt:lpstr>Encuesta a ONCYT de las Américas</vt:lpstr>
      <vt:lpstr>Encuesta a ONCYT de las Américas</vt:lpstr>
      <vt:lpstr>Encuesta a ONCYT de las Américas</vt:lpstr>
      <vt:lpstr>Encuesta a ONCYT de las Américas</vt:lpstr>
      <vt:lpstr>Encuesta a ONCYT de las Américas</vt:lpstr>
      <vt:lpstr>Diapositiva 8</vt:lpstr>
      <vt:lpstr>(en 28 países revisados)</vt:lpstr>
      <vt:lpstr>Comentario</vt:lpstr>
      <vt:lpstr>Comentario (cont.)</vt:lpstr>
      <vt:lpstr>Comentario (cont.)</vt:lpstr>
      <vt:lpstr>Diapositiva 13</vt:lpstr>
      <vt:lpstr>Diapositiva 14</vt:lpstr>
      <vt:lpstr>Diapositiva 15</vt:lpstr>
      <vt:lpstr>Diapositiva 16</vt:lpstr>
      <vt:lpstr>Diapositiva 17</vt:lpstr>
      <vt:lpstr>Diapositiva 18</vt:lpstr>
      <vt:lpstr>Diapositiva 19</vt:lpstr>
      <vt:lpstr>Objetivos</vt:lpstr>
      <vt:lpstr>Antecedentes</vt:lpstr>
      <vt:lpstr>Diapositiva 22</vt:lpstr>
      <vt:lpstr>Diapositiva 23</vt:lpstr>
      <vt:lpstr>Diapositiva 24</vt:lpstr>
      <vt:lpstr>Diapositiva 25</vt:lpstr>
      <vt:lpstr>Diapositiva 26</vt:lpstr>
      <vt:lpstr>Diapositiva 27</vt:lpstr>
      <vt:lpstr>Diapositiva 28</vt:lpstr>
      <vt:lpstr>Diapositiva 29</vt:lpstr>
      <vt:lpstr>Diapositiva 30</vt:lpstr>
    </vt:vector>
  </TitlesOfParts>
  <Company>Personal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ETICA DE LA INVESTIGACION CLINICA</dc:title>
  <dc:creator>Roberto Mancini Rueda</dc:creator>
  <cp:lastModifiedBy>pamaguay</cp:lastModifiedBy>
  <cp:revision>132</cp:revision>
  <dcterms:created xsi:type="dcterms:W3CDTF">1999-06-05T03:05:14Z</dcterms:created>
  <dcterms:modified xsi:type="dcterms:W3CDTF">2011-11-03T14:34:26Z</dcterms:modified>
</cp:coreProperties>
</file>