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64"/>
    <p:restoredTop sz="96327"/>
  </p:normalViewPr>
  <p:slideViewPr>
    <p:cSldViewPr snapToGrid="0" showGuides="1">
      <p:cViewPr varScale="1">
        <p:scale>
          <a:sx n="159" d="100"/>
          <a:sy n="159" d="100"/>
        </p:scale>
        <p:origin x="176" y="7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06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9014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9081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621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71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80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035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51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806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265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3390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8AC68-C7C1-494C-A8DE-3968154B02A4}" type="datetimeFigureOut">
              <a:rPr lang="es-CL" smtClean="0"/>
              <a:t>06-07-23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9C26F-AADA-6C48-9A46-A2C40ADB94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272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0CCF6B-53CF-F7C3-A5E5-DD50DFA6D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617" y="2571750"/>
            <a:ext cx="1567075" cy="667684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E4A4197-9089-57E3-74A5-783AC6571C5F}"/>
              </a:ext>
            </a:extLst>
          </p:cNvPr>
          <p:cNvCxnSpPr>
            <a:cxnSpLocks/>
          </p:cNvCxnSpPr>
          <p:nvPr/>
        </p:nvCxnSpPr>
        <p:spPr>
          <a:xfrm>
            <a:off x="3881617" y="3332571"/>
            <a:ext cx="47439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8F3642B-A3D0-07F8-1298-8DD1F99F3FEF}"/>
              </a:ext>
            </a:extLst>
          </p:cNvPr>
          <p:cNvSpPr txBox="1"/>
          <p:nvPr/>
        </p:nvSpPr>
        <p:spPr>
          <a:xfrm>
            <a:off x="3881617" y="3535052"/>
            <a:ext cx="45459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Lorem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ipsum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dolor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endParaRPr lang="es-C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34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0CCF6B-53CF-F7C3-A5E5-DD50DFA6D7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83141" y="2571750"/>
            <a:ext cx="1564026" cy="667684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E4A4197-9089-57E3-74A5-783AC6571C5F}"/>
              </a:ext>
            </a:extLst>
          </p:cNvPr>
          <p:cNvCxnSpPr>
            <a:cxnSpLocks/>
          </p:cNvCxnSpPr>
          <p:nvPr/>
        </p:nvCxnSpPr>
        <p:spPr>
          <a:xfrm>
            <a:off x="3881617" y="3332571"/>
            <a:ext cx="47439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8F3642B-A3D0-07F8-1298-8DD1F99F3FEF}"/>
              </a:ext>
            </a:extLst>
          </p:cNvPr>
          <p:cNvSpPr txBox="1"/>
          <p:nvPr/>
        </p:nvSpPr>
        <p:spPr>
          <a:xfrm>
            <a:off x="3881617" y="3535052"/>
            <a:ext cx="45459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Lorem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ipsum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dolor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s-C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endParaRPr lang="es-C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8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B8F3642B-A3D0-07F8-1298-8DD1F99F3FEF}"/>
              </a:ext>
            </a:extLst>
          </p:cNvPr>
          <p:cNvSpPr txBox="1"/>
          <p:nvPr/>
        </p:nvSpPr>
        <p:spPr>
          <a:xfrm>
            <a:off x="1851810" y="2961983"/>
            <a:ext cx="54403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Lorem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ipsum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dolor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endParaRPr lang="es-C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C31759-810F-76DD-3B7E-32740AED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453" y="658830"/>
            <a:ext cx="1047094" cy="105685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AC4E507-80FC-50D6-B830-37992E2B5ECC}"/>
              </a:ext>
            </a:extLst>
          </p:cNvPr>
          <p:cNvCxnSpPr>
            <a:cxnSpLocks/>
          </p:cNvCxnSpPr>
          <p:nvPr/>
        </p:nvCxnSpPr>
        <p:spPr>
          <a:xfrm>
            <a:off x="1510089" y="2059951"/>
            <a:ext cx="61238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68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B8F3642B-A3D0-07F8-1298-8DD1F99F3FEF}"/>
              </a:ext>
            </a:extLst>
          </p:cNvPr>
          <p:cNvSpPr txBox="1"/>
          <p:nvPr/>
        </p:nvSpPr>
        <p:spPr>
          <a:xfrm>
            <a:off x="1851810" y="2961983"/>
            <a:ext cx="54403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Lorem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ipsum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dolor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s-C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endParaRPr lang="es-C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C31759-810F-76DD-3B7E-32740AED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48453" y="658830"/>
            <a:ext cx="1047094" cy="1056849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AC4E507-80FC-50D6-B830-37992E2B5ECC}"/>
              </a:ext>
            </a:extLst>
          </p:cNvPr>
          <p:cNvCxnSpPr>
            <a:cxnSpLocks/>
          </p:cNvCxnSpPr>
          <p:nvPr/>
        </p:nvCxnSpPr>
        <p:spPr>
          <a:xfrm>
            <a:off x="1510089" y="2059951"/>
            <a:ext cx="61238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76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79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41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52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4426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175</TotalTime>
  <Words>24</Words>
  <Application>Microsoft Macintosh PowerPoint</Application>
  <PresentationFormat>Presentación en pantalla (16:9)</PresentationFormat>
  <Paragraphs>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Ximena Alejandra Gonzalez Madrid (ximegonzalez)</dc:creator>
  <cp:lastModifiedBy>Ximena Alejandra Gonzalez Madrid (ximegonzalez)</cp:lastModifiedBy>
  <cp:revision>8</cp:revision>
  <dcterms:created xsi:type="dcterms:W3CDTF">2023-07-06T21:25:25Z</dcterms:created>
  <dcterms:modified xsi:type="dcterms:W3CDTF">2023-07-07T00:37:59Z</dcterms:modified>
</cp:coreProperties>
</file>