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9" d="100"/>
          <a:sy n="69" d="100"/>
        </p:scale>
        <p:origin x="75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ED8B-6560-45E3-8044-7CF297B84386}" type="datetimeFigureOut">
              <a:rPr lang="es-CL" smtClean="0"/>
              <a:t>25-03-2024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4645-63E6-4022-A44B-B2195BE1313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7900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ED8B-6560-45E3-8044-7CF297B84386}" type="datetimeFigureOut">
              <a:rPr lang="es-CL" smtClean="0"/>
              <a:t>25-03-2024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4645-63E6-4022-A44B-B2195BE1313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15015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ED8B-6560-45E3-8044-7CF297B84386}" type="datetimeFigureOut">
              <a:rPr lang="es-CL" smtClean="0"/>
              <a:t>25-03-2024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4645-63E6-4022-A44B-B2195BE1313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5482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ED8B-6560-45E3-8044-7CF297B84386}" type="datetimeFigureOut">
              <a:rPr lang="es-CL" smtClean="0"/>
              <a:t>25-03-2024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4645-63E6-4022-A44B-B2195BE1313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6002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ED8B-6560-45E3-8044-7CF297B84386}" type="datetimeFigureOut">
              <a:rPr lang="es-CL" smtClean="0"/>
              <a:t>25-03-2024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4645-63E6-4022-A44B-B2195BE1313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72771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ED8B-6560-45E3-8044-7CF297B84386}" type="datetimeFigureOut">
              <a:rPr lang="es-CL" smtClean="0"/>
              <a:t>25-03-2024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4645-63E6-4022-A44B-B2195BE1313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7190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ED8B-6560-45E3-8044-7CF297B84386}" type="datetimeFigureOut">
              <a:rPr lang="es-CL" smtClean="0"/>
              <a:t>25-03-2024</a:t>
            </a:fld>
            <a:endParaRPr lang="es-C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4645-63E6-4022-A44B-B2195BE1313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3907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ED8B-6560-45E3-8044-7CF297B84386}" type="datetimeFigureOut">
              <a:rPr lang="es-CL" smtClean="0"/>
              <a:t>25-03-2024</a:t>
            </a:fld>
            <a:endParaRPr lang="es-C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4645-63E6-4022-A44B-B2195BE1313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10484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ED8B-6560-45E3-8044-7CF297B84386}" type="datetimeFigureOut">
              <a:rPr lang="es-CL" smtClean="0"/>
              <a:t>25-03-2024</a:t>
            </a:fld>
            <a:endParaRPr lang="es-C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4645-63E6-4022-A44B-B2195BE1313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71830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ED8B-6560-45E3-8044-7CF297B84386}" type="datetimeFigureOut">
              <a:rPr lang="es-CL" smtClean="0"/>
              <a:t>25-03-2024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4645-63E6-4022-A44B-B2195BE1313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50940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ED8B-6560-45E3-8044-7CF297B84386}" type="datetimeFigureOut">
              <a:rPr lang="es-CL" smtClean="0"/>
              <a:t>25-03-2024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4645-63E6-4022-A44B-B2195BE1313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6878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8ED8B-6560-45E3-8044-7CF297B84386}" type="datetimeFigureOut">
              <a:rPr lang="es-CL" smtClean="0"/>
              <a:t>25-03-2024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24645-63E6-4022-A44B-B2195BE1313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60003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95169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9310" y="4737874"/>
            <a:ext cx="2624536" cy="2028051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7550727" y="2767151"/>
            <a:ext cx="46412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dirty="0" smtClean="0"/>
              <a:t>Título de la presentación</a:t>
            </a:r>
            <a:endParaRPr lang="es-CL" sz="6000" dirty="0"/>
          </a:p>
        </p:txBody>
      </p:sp>
    </p:spTree>
    <p:extLst>
      <p:ext uri="{BB962C8B-B14F-4D97-AF65-F5344CB8AC3E}">
        <p14:creationId xmlns:p14="http://schemas.microsoft.com/office/powerpoint/2010/main" val="3004986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51696"/>
          </a:xfrm>
        </p:spPr>
      </p:pic>
    </p:spTree>
    <p:extLst>
      <p:ext uri="{BB962C8B-B14F-4D97-AF65-F5344CB8AC3E}">
        <p14:creationId xmlns:p14="http://schemas.microsoft.com/office/powerpoint/2010/main" val="4145209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51696"/>
          </a:xfrm>
        </p:spPr>
      </p:pic>
    </p:spTree>
    <p:extLst>
      <p:ext uri="{BB962C8B-B14F-4D97-AF65-F5344CB8AC3E}">
        <p14:creationId xmlns:p14="http://schemas.microsoft.com/office/powerpoint/2010/main" val="833026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51696"/>
          </a:xfrm>
        </p:spPr>
      </p:pic>
    </p:spTree>
    <p:extLst>
      <p:ext uri="{BB962C8B-B14F-4D97-AF65-F5344CB8AC3E}">
        <p14:creationId xmlns:p14="http://schemas.microsoft.com/office/powerpoint/2010/main" val="31373530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</Words>
  <Application>Microsoft Office PowerPoint</Application>
  <PresentationFormat>Panorámica</PresentationFormat>
  <Paragraphs>1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Dhiraj Juan Vaswani Miranda (dhiraj.vaswani)</dc:creator>
  <cp:lastModifiedBy>Dhiraj Juan Vaswani Miranda (dhiraj.vaswani)</cp:lastModifiedBy>
  <cp:revision>1</cp:revision>
  <dcterms:created xsi:type="dcterms:W3CDTF">2024-03-25T17:59:05Z</dcterms:created>
  <dcterms:modified xsi:type="dcterms:W3CDTF">2024-03-25T18:02:08Z</dcterms:modified>
</cp:coreProperties>
</file>